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ags/tag9.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7" r:id="rId2"/>
    <p:sldMasterId id="2147483695" r:id="rId3"/>
    <p:sldMasterId id="2147483707" r:id="rId4"/>
    <p:sldMasterId id="2147483745" r:id="rId5"/>
    <p:sldMasterId id="2147483734" r:id="rId6"/>
  </p:sldMasterIdLst>
  <p:notesMasterIdLst>
    <p:notesMasterId r:id="rId14"/>
  </p:notesMasterIdLst>
  <p:handoutMasterIdLst>
    <p:handoutMasterId r:id="rId15"/>
  </p:handoutMasterIdLst>
  <p:sldIdLst>
    <p:sldId id="2147477212" r:id="rId7"/>
    <p:sldId id="258" r:id="rId8"/>
    <p:sldId id="2147477271" r:id="rId9"/>
    <p:sldId id="2147477281" r:id="rId10"/>
    <p:sldId id="2147477279" r:id="rId11"/>
    <p:sldId id="2147477276" r:id="rId12"/>
    <p:sldId id="2147477254" r:id="rId13"/>
  </p:sldIdLst>
  <p:sldSz cx="12192000" cy="6858000"/>
  <p:notesSz cx="7010400" cy="9296400"/>
  <p:custDataLst>
    <p:tags r:id="rId16"/>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292A"/>
    <a:srgbClr val="74767B"/>
    <a:srgbClr val="655F34"/>
    <a:srgbClr val="286FAB"/>
    <a:srgbClr val="E8E7D8"/>
    <a:srgbClr val="D7E2F5"/>
    <a:srgbClr val="F4F8F3"/>
    <a:srgbClr val="C6D8EC"/>
    <a:srgbClr val="BFCCDA"/>
    <a:srgbClr val="C0DB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Mørkt layout 1 - Markerin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llemlayout 1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yst layout 2 - Markerin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llemlayout 3 - Markerin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830" autoAdjust="0"/>
  </p:normalViewPr>
  <p:slideViewPr>
    <p:cSldViewPr snapToGrid="0" snapToObjects="1">
      <p:cViewPr varScale="1">
        <p:scale>
          <a:sx n="121" d="100"/>
          <a:sy n="121" d="100"/>
        </p:scale>
        <p:origin x="78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9E35A5F4-6EC7-8848-A031-B57FE563C163}"/>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Pladsholder til dato 2">
            <a:extLst>
              <a:ext uri="{FF2B5EF4-FFF2-40B4-BE49-F238E27FC236}">
                <a16:creationId xmlns:a16="http://schemas.microsoft.com/office/drawing/2014/main" id="{DF135E3A-EB87-8240-8865-811B4CFEF617}"/>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967EA4C-B4F0-B845-90E0-8EEEFE39409D}" type="datetimeFigureOut">
              <a:rPr lang="en-GB" smtClean="0"/>
              <a:t>12/06/2025</a:t>
            </a:fld>
            <a:endParaRPr lang="en-GB" dirty="0"/>
          </a:p>
        </p:txBody>
      </p:sp>
      <p:sp>
        <p:nvSpPr>
          <p:cNvPr id="4" name="Pladsholder til sidefod 3">
            <a:extLst>
              <a:ext uri="{FF2B5EF4-FFF2-40B4-BE49-F238E27FC236}">
                <a16:creationId xmlns:a16="http://schemas.microsoft.com/office/drawing/2014/main" id="{BC35726D-4AE3-304E-BDC9-5F9DAFDB497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5" name="Pladsholder til slidenummer 4">
            <a:extLst>
              <a:ext uri="{FF2B5EF4-FFF2-40B4-BE49-F238E27FC236}">
                <a16:creationId xmlns:a16="http://schemas.microsoft.com/office/drawing/2014/main" id="{E10C2763-C4D9-E145-8CE4-60EDB3AFDD23}"/>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DC8E6AD-1B14-4049-BAF1-93EB13CB46CE}" type="slidenum">
              <a:rPr lang="en-GB" smtClean="0"/>
              <a:t>‹nr.›</a:t>
            </a:fld>
            <a:endParaRPr lang="en-GB" dirty="0"/>
          </a:p>
        </p:txBody>
      </p:sp>
    </p:spTree>
    <p:extLst>
      <p:ext uri="{BB962C8B-B14F-4D97-AF65-F5344CB8AC3E}">
        <p14:creationId xmlns:p14="http://schemas.microsoft.com/office/powerpoint/2010/main" val="221454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GB" dirty="0"/>
          </a:p>
        </p:txBody>
      </p:sp>
      <p:sp>
        <p:nvSpPr>
          <p:cNvPr id="3" name="Pladsholder til dato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1170E69-F454-044F-8253-34B6B3C497B5}" type="datetimeFigureOut">
              <a:rPr lang="en-GB" smtClean="0"/>
              <a:t>12/06/2025</a:t>
            </a:fld>
            <a:endParaRPr lang="en-GB" dirty="0"/>
          </a:p>
        </p:txBody>
      </p:sp>
      <p:sp>
        <p:nvSpPr>
          <p:cNvPr id="4" name="Pladsholder til slidebillede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GB" dirty="0"/>
          </a:p>
        </p:txBody>
      </p:sp>
      <p:sp>
        <p:nvSpPr>
          <p:cNvPr id="5" name="Pladsholder til not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GB"/>
          </a:p>
        </p:txBody>
      </p:sp>
      <p:sp>
        <p:nvSpPr>
          <p:cNvPr id="6" name="Pladsholder til sidefod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GB" dirty="0"/>
          </a:p>
        </p:txBody>
      </p:sp>
      <p:sp>
        <p:nvSpPr>
          <p:cNvPr id="7" name="Pladsholder til slidenumm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4348F3-224C-C942-AF8C-1E00136CFF68}" type="slidenum">
              <a:rPr lang="en-GB" smtClean="0"/>
              <a:t>‹nr.›</a:t>
            </a:fld>
            <a:endParaRPr lang="en-GB" dirty="0"/>
          </a:p>
        </p:txBody>
      </p:sp>
    </p:spTree>
    <p:extLst>
      <p:ext uri="{BB962C8B-B14F-4D97-AF65-F5344CB8AC3E}">
        <p14:creationId xmlns:p14="http://schemas.microsoft.com/office/powerpoint/2010/main" val="272649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084348F3-224C-C942-AF8C-1E00136CFF68}" type="slidenum">
              <a:rPr lang="en-GB" smtClean="0"/>
              <a:t>3</a:t>
            </a:fld>
            <a:endParaRPr lang="en-GB" dirty="0"/>
          </a:p>
        </p:txBody>
      </p:sp>
    </p:spTree>
    <p:extLst>
      <p:ext uri="{BB962C8B-B14F-4D97-AF65-F5344CB8AC3E}">
        <p14:creationId xmlns:p14="http://schemas.microsoft.com/office/powerpoint/2010/main" val="386175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15F59-B658-09C4-984C-FE5159D521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0EB82-BF7E-8723-93DB-2B60F6DE1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7ED0B9-9FC4-3AC7-9C85-585FBB3ACBA2}"/>
              </a:ext>
            </a:extLst>
          </p:cNvPr>
          <p:cNvSpPr>
            <a:spLocks noGrp="1"/>
          </p:cNvSpPr>
          <p:nvPr>
            <p:ph type="body" idx="1"/>
          </p:nvPr>
        </p:nvSpPr>
        <p:spPr/>
        <p:txBody>
          <a:bodyPr/>
          <a:lstStyle/>
          <a:p>
            <a:endParaRPr lang="da-DK" dirty="0"/>
          </a:p>
        </p:txBody>
      </p:sp>
      <p:sp>
        <p:nvSpPr>
          <p:cNvPr id="4" name="Slide Number Placeholder 3">
            <a:extLst>
              <a:ext uri="{FF2B5EF4-FFF2-40B4-BE49-F238E27FC236}">
                <a16:creationId xmlns:a16="http://schemas.microsoft.com/office/drawing/2014/main" id="{98CA90D9-37F5-D308-5486-33B68DA588FB}"/>
              </a:ext>
            </a:extLst>
          </p:cNvPr>
          <p:cNvSpPr>
            <a:spLocks noGrp="1"/>
          </p:cNvSpPr>
          <p:nvPr>
            <p:ph type="sldNum" sz="quarter" idx="5"/>
          </p:nvPr>
        </p:nvSpPr>
        <p:spPr/>
        <p:txBody>
          <a:bodyPr/>
          <a:lstStyle/>
          <a:p>
            <a:fld id="{084348F3-224C-C942-AF8C-1E00136CFF68}" type="slidenum">
              <a:rPr lang="en-GB" smtClean="0"/>
              <a:t>4</a:t>
            </a:fld>
            <a:endParaRPr lang="en-GB" dirty="0"/>
          </a:p>
        </p:txBody>
      </p:sp>
    </p:spTree>
    <p:extLst>
      <p:ext uri="{BB962C8B-B14F-4D97-AF65-F5344CB8AC3E}">
        <p14:creationId xmlns:p14="http://schemas.microsoft.com/office/powerpoint/2010/main" val="406690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084348F3-224C-C942-AF8C-1E00136CFF68}" type="slidenum">
              <a:rPr lang="en-GB" smtClean="0"/>
              <a:t>6</a:t>
            </a:fld>
            <a:endParaRPr lang="en-GB" dirty="0"/>
          </a:p>
        </p:txBody>
      </p:sp>
    </p:spTree>
    <p:extLst>
      <p:ext uri="{BB962C8B-B14F-4D97-AF65-F5344CB8AC3E}">
        <p14:creationId xmlns:p14="http://schemas.microsoft.com/office/powerpoint/2010/main" val="56501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age - Logo white">
    <p:bg>
      <p:bgPr>
        <a:solidFill>
          <a:schemeClr val="bg1"/>
        </a:solidFill>
        <a:effectLst/>
      </p:bgPr>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6DA7C2B-35B3-844E-8E9E-DE4C37B20A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0989" y="2672064"/>
            <a:ext cx="8004561" cy="1513871"/>
          </a:xfrm>
          <a:prstGeom prst="rect">
            <a:avLst/>
          </a:prstGeom>
        </p:spPr>
      </p:pic>
      <p:sp>
        <p:nvSpPr>
          <p:cNvPr id="6" name="Undertitel 2">
            <a:extLst>
              <a:ext uri="{FF2B5EF4-FFF2-40B4-BE49-F238E27FC236}">
                <a16:creationId xmlns:a16="http://schemas.microsoft.com/office/drawing/2014/main" id="{10631718-DD31-B947-A2C1-959EA388A496}"/>
              </a:ext>
            </a:extLst>
          </p:cNvPr>
          <p:cNvSpPr>
            <a:spLocks noGrp="1"/>
          </p:cNvSpPr>
          <p:nvPr>
            <p:ph type="subTitle" idx="1" hasCustomPrompt="1"/>
          </p:nvPr>
        </p:nvSpPr>
        <p:spPr>
          <a:xfrm>
            <a:off x="4476379" y="6154360"/>
            <a:ext cx="6922905" cy="334223"/>
          </a:xfrm>
          <a:prstGeom prst="rect">
            <a:avLst/>
          </a:prstGeom>
        </p:spPr>
        <p:txBody>
          <a:bodyPr anchor="ctr" anchorCtr="0"/>
          <a:lstStyle>
            <a:lvl1pPr marL="0" indent="0" algn="l">
              <a:buNone/>
              <a:defRPr sz="1400" b="0" i="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9" name="Rektangel 8">
            <a:extLst>
              <a:ext uri="{FF2B5EF4-FFF2-40B4-BE49-F238E27FC236}">
                <a16:creationId xmlns:a16="http://schemas.microsoft.com/office/drawing/2014/main" id="{787C456C-0823-BA43-8C3A-63F096182AAC}"/>
              </a:ext>
            </a:extLst>
          </p:cNvPr>
          <p:cNvSpPr/>
          <p:nvPr userDrawn="1"/>
        </p:nvSpPr>
        <p:spPr>
          <a:xfrm>
            <a:off x="3683000" y="6228162"/>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3431835"/>
      </p:ext>
    </p:extLst>
  </p:cSld>
  <p:clrMapOvr>
    <a:masterClrMapping/>
  </p:clrMapOvr>
  <p:extLst>
    <p:ext uri="{DCECCB84-F9BA-43D5-87BE-67443E8EF086}">
      <p15:sldGuideLst xmlns:p15="http://schemas.microsoft.com/office/powerpoint/2012/main">
        <p15:guide id="1" orient="horz" pos="2160">
          <p15:clr>
            <a:srgbClr val="FBAE40"/>
          </p15:clr>
        </p15:guide>
        <p15:guide id="2" pos="23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ub page - Imag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85E8FE13-6BF2-524A-BEA1-7D0B0FBF4C74}"/>
              </a:ext>
            </a:extLst>
          </p:cNvPr>
          <p:cNvSpPr>
            <a:spLocks noGrp="1"/>
          </p:cNvSpPr>
          <p:nvPr>
            <p:ph type="pic" sz="quarter" idx="14" hasCustomPrompt="1"/>
          </p:nvPr>
        </p:nvSpPr>
        <p:spPr>
          <a:xfrm>
            <a:off x="838200" y="1579418"/>
            <a:ext cx="10515600" cy="4478482"/>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n-GB" dirty="0"/>
              <a:t>Drag and drop image here</a:t>
            </a:r>
          </a:p>
        </p:txBody>
      </p:sp>
      <p:sp>
        <p:nvSpPr>
          <p:cNvPr id="2" name="Title 1"/>
          <p:cNvSpPr>
            <a:spLocks noGrp="1"/>
          </p:cNvSpPr>
          <p:nvPr>
            <p:ph type="title" hasCustomPrompt="1"/>
          </p:nvPr>
        </p:nvSpPr>
        <p:spPr/>
        <p:txBody>
          <a:bodyPr/>
          <a:lstStyle/>
          <a:p>
            <a:r>
              <a:rPr lang="en-US" dirty="0"/>
              <a:t>Insert headline here</a:t>
            </a:r>
            <a:endParaRPr lang="en-GB" dirty="0"/>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710525357"/>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529">
          <p15:clr>
            <a:srgbClr val="FBAE40"/>
          </p15:clr>
        </p15:guide>
        <p15:guide id="4" pos="7151">
          <p15:clr>
            <a:srgbClr val="FBAE40"/>
          </p15:clr>
        </p15:guide>
        <p15:guide id="5" orient="horz" pos="9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ub page - Text + imag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1579418"/>
            <a:ext cx="5257800" cy="4478482"/>
          </a:xfrm>
          <a:prstGeom prst="rect">
            <a:avLst/>
          </a:prstGeom>
        </p:spPr>
        <p:txBody>
          <a:bodyPr/>
          <a:lstStyle>
            <a:lvl1pPr marL="2286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8" name="Pladsholder til billede 4">
            <a:extLst>
              <a:ext uri="{FF2B5EF4-FFF2-40B4-BE49-F238E27FC236}">
                <a16:creationId xmlns:a16="http://schemas.microsoft.com/office/drawing/2014/main" id="{D36D81E9-9212-6545-8EED-47324FD9B744}"/>
              </a:ext>
            </a:extLst>
          </p:cNvPr>
          <p:cNvSpPr>
            <a:spLocks noGrp="1"/>
          </p:cNvSpPr>
          <p:nvPr>
            <p:ph type="pic" sz="quarter" idx="14" hasCustomPrompt="1"/>
          </p:nvPr>
        </p:nvSpPr>
        <p:spPr>
          <a:xfrm>
            <a:off x="6357769" y="1579418"/>
            <a:ext cx="4996031" cy="4478482"/>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n-GB" dirty="0"/>
              <a:t>Drag and drop image here</a:t>
            </a:r>
          </a:p>
        </p:txBody>
      </p:sp>
      <p:sp>
        <p:nvSpPr>
          <p:cNvPr id="12" name="Title 11"/>
          <p:cNvSpPr>
            <a:spLocks noGrp="1"/>
          </p:cNvSpPr>
          <p:nvPr>
            <p:ph type="title" hasCustomPrompt="1"/>
          </p:nvPr>
        </p:nvSpPr>
        <p:spPr/>
        <p:txBody>
          <a:bodyPr/>
          <a:lstStyle/>
          <a:p>
            <a:r>
              <a:rPr lang="en-US" dirty="0"/>
              <a:t>Insert headline here</a:t>
            </a:r>
            <a:endParaRPr lang="en-GB" dirty="0"/>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3558079918"/>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guide id="3" pos="3999">
          <p15:clr>
            <a:srgbClr val="FBAE40"/>
          </p15:clr>
        </p15:guide>
        <p15:guide id="4" pos="7151">
          <p15:clr>
            <a:srgbClr val="FBAE40"/>
          </p15:clr>
        </p15:guide>
        <p15:guide id="5" pos="529">
          <p15:clr>
            <a:srgbClr val="FBAE40"/>
          </p15:clr>
        </p15:guide>
        <p15:guide id="6" orient="horz" pos="9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 page - Standar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32803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1579418"/>
            <a:ext cx="10515600" cy="4478482"/>
          </a:xfrm>
          <a:prstGeom prst="rect">
            <a:avLst/>
          </a:prstGeom>
        </p:spPr>
        <p:txBody>
          <a:bodyPr/>
          <a:lstStyle>
            <a:lvl1pPr marL="2286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20" name="Title 19"/>
          <p:cNvSpPr>
            <a:spLocks noGrp="1"/>
          </p:cNvSpPr>
          <p:nvPr>
            <p:ph type="title" hasCustomPrompt="1"/>
          </p:nvPr>
        </p:nvSpPr>
        <p:spPr/>
        <p:txBody>
          <a:bodyPr/>
          <a:lstStyle>
            <a:lvl1pPr>
              <a:defRPr/>
            </a:lvl1pPr>
          </a:lstStyle>
          <a:p>
            <a:r>
              <a:rPr lang="en-US" dirty="0"/>
              <a:t>Insert headline here</a:t>
            </a:r>
            <a:endParaRPr lang="en-GB" dirty="0"/>
          </a:p>
        </p:txBody>
      </p:sp>
      <p:sp>
        <p:nvSpPr>
          <p:cNvPr id="7"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386554450"/>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3840">
          <p15:clr>
            <a:srgbClr val="FBAE40"/>
          </p15:clr>
        </p15:guide>
        <p15:guide id="3" orient="horz" pos="981" userDrawn="1">
          <p15:clr>
            <a:srgbClr val="FBAE40"/>
          </p15:clr>
        </p15:guide>
        <p15:guide id="4" pos="7151" userDrawn="1">
          <p15:clr>
            <a:srgbClr val="FBAE40"/>
          </p15:clr>
        </p15:guide>
        <p15:guide id="5" pos="52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 page - Two column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1579418"/>
            <a:ext cx="5257800" cy="4478482"/>
          </a:xfrm>
          <a:prstGeom prst="rect">
            <a:avLst/>
          </a:prstGeom>
        </p:spPr>
        <p:txBody>
          <a:bodyPr/>
          <a:lstStyle>
            <a:lvl1pPr marL="2286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8" name="Pladsholder til indhold 2">
            <a:extLst>
              <a:ext uri="{FF2B5EF4-FFF2-40B4-BE49-F238E27FC236}">
                <a16:creationId xmlns:a16="http://schemas.microsoft.com/office/drawing/2014/main" id="{E7B2C090-B4C0-5A41-9982-8129A10D3A3D}"/>
              </a:ext>
            </a:extLst>
          </p:cNvPr>
          <p:cNvSpPr>
            <a:spLocks noGrp="1"/>
          </p:cNvSpPr>
          <p:nvPr>
            <p:ph idx="14"/>
          </p:nvPr>
        </p:nvSpPr>
        <p:spPr>
          <a:xfrm>
            <a:off x="6404386" y="1579418"/>
            <a:ext cx="4949414" cy="4478482"/>
          </a:xfrm>
          <a:prstGeom prst="rect">
            <a:avLst/>
          </a:prstGeom>
        </p:spPr>
        <p:txBody>
          <a:bodyPr/>
          <a:lstStyle>
            <a:lvl1pPr marL="2286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2" name="Title 1"/>
          <p:cNvSpPr>
            <a:spLocks noGrp="1"/>
          </p:cNvSpPr>
          <p:nvPr>
            <p:ph type="title" hasCustomPrompt="1"/>
          </p:nvPr>
        </p:nvSpPr>
        <p:spPr/>
        <p:txBody>
          <a:bodyPr/>
          <a:lstStyle>
            <a:lvl1pPr>
              <a:defRPr>
                <a:solidFill>
                  <a:schemeClr val="tx1"/>
                </a:solidFill>
              </a:defRPr>
            </a:lvl1pPr>
          </a:lstStyle>
          <a:p>
            <a:r>
              <a:rPr lang="en-US" dirty="0"/>
              <a:t>Insert headline here</a:t>
            </a:r>
            <a:endParaRPr lang="en-GB" dirty="0"/>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2694410895"/>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3840">
          <p15:clr>
            <a:srgbClr val="FBAE40"/>
          </p15:clr>
        </p15:guide>
        <p15:guide id="3" orient="horz" pos="981" userDrawn="1">
          <p15:clr>
            <a:srgbClr val="FBAE40"/>
          </p15:clr>
        </p15:guide>
        <p15:guide id="4" pos="4021" userDrawn="1">
          <p15:clr>
            <a:srgbClr val="FBAE40"/>
          </p15:clr>
        </p15:guide>
        <p15:guide id="5" pos="7151" userDrawn="1">
          <p15:clr>
            <a:srgbClr val="FBAE40"/>
          </p15:clr>
        </p15:guide>
        <p15:guide id="6"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 page - Text + imag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1579418"/>
            <a:ext cx="5257800" cy="4478482"/>
          </a:xfrm>
          <a:prstGeom prst="rect">
            <a:avLst/>
          </a:prstGeom>
        </p:spPr>
        <p:txBody>
          <a:bodyPr/>
          <a:lstStyle>
            <a:lvl1pPr marL="228600" indent="-228600">
              <a:buFont typeface="Arial" panose="020B0604020202020204" pitchFamily="34" charset="0"/>
              <a:buChar char="•"/>
              <a:defRPr sz="1800"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1600"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400"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200"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8" name="Pladsholder til billede 4">
            <a:extLst>
              <a:ext uri="{FF2B5EF4-FFF2-40B4-BE49-F238E27FC236}">
                <a16:creationId xmlns:a16="http://schemas.microsoft.com/office/drawing/2014/main" id="{D36D81E9-9212-6545-8EED-47324FD9B744}"/>
              </a:ext>
            </a:extLst>
          </p:cNvPr>
          <p:cNvSpPr>
            <a:spLocks noGrp="1"/>
          </p:cNvSpPr>
          <p:nvPr>
            <p:ph type="pic" sz="quarter" idx="14" hasCustomPrompt="1"/>
          </p:nvPr>
        </p:nvSpPr>
        <p:spPr>
          <a:xfrm>
            <a:off x="6357769" y="1579418"/>
            <a:ext cx="4996031" cy="4478482"/>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n-GB" dirty="0"/>
              <a:t>Drag and drop image here</a:t>
            </a:r>
          </a:p>
        </p:txBody>
      </p:sp>
      <p:sp>
        <p:nvSpPr>
          <p:cNvPr id="12" name="Title 11"/>
          <p:cNvSpPr>
            <a:spLocks noGrp="1"/>
          </p:cNvSpPr>
          <p:nvPr>
            <p:ph type="title" hasCustomPrompt="1"/>
          </p:nvPr>
        </p:nvSpPr>
        <p:spPr/>
        <p:txBody>
          <a:bodyPr/>
          <a:lstStyle/>
          <a:p>
            <a:r>
              <a:rPr lang="en-US" dirty="0"/>
              <a:t>Insert headline here</a:t>
            </a:r>
            <a:endParaRPr lang="en-GB" dirty="0"/>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609284602"/>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3840">
          <p15:clr>
            <a:srgbClr val="FBAE40"/>
          </p15:clr>
        </p15:guide>
        <p15:guide id="3" pos="3999" userDrawn="1">
          <p15:clr>
            <a:srgbClr val="FBAE40"/>
          </p15:clr>
        </p15:guide>
        <p15:guide id="4" pos="7151" userDrawn="1">
          <p15:clr>
            <a:srgbClr val="FBAE40"/>
          </p15:clr>
        </p15:guide>
        <p15:guide id="5" pos="529" userDrawn="1">
          <p15:clr>
            <a:srgbClr val="FBAE40"/>
          </p15:clr>
        </p15:guide>
        <p15:guide id="6" orient="horz" pos="9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 page - Imag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id="{85E8FE13-6BF2-524A-BEA1-7D0B0FBF4C74}"/>
              </a:ext>
            </a:extLst>
          </p:cNvPr>
          <p:cNvSpPr>
            <a:spLocks noGrp="1"/>
          </p:cNvSpPr>
          <p:nvPr>
            <p:ph type="pic" sz="quarter" idx="14" hasCustomPrompt="1"/>
          </p:nvPr>
        </p:nvSpPr>
        <p:spPr>
          <a:xfrm>
            <a:off x="838200" y="1579418"/>
            <a:ext cx="10515600" cy="4478482"/>
          </a:xfrm>
          <a:prstGeom prst="rect">
            <a:avLst/>
          </a:prstGeom>
        </p:spPr>
        <p:txBody>
          <a:bodyPr/>
          <a:lstStyle>
            <a:lvl1pPr marL="0" indent="0">
              <a:buNone/>
              <a:defRPr sz="1800" b="0" i="0">
                <a:solidFill>
                  <a:schemeClr val="tx1"/>
                </a:solidFill>
                <a:latin typeface="Arial" panose="020B0604020202020204" pitchFamily="34" charset="0"/>
                <a:cs typeface="Arial" panose="020B0604020202020204" pitchFamily="34" charset="0"/>
              </a:defRPr>
            </a:lvl1pPr>
          </a:lstStyle>
          <a:p>
            <a:r>
              <a:rPr lang="en-GB" dirty="0"/>
              <a:t>Drag and drop image here</a:t>
            </a:r>
          </a:p>
        </p:txBody>
      </p:sp>
      <p:sp>
        <p:nvSpPr>
          <p:cNvPr id="2" name="Title 1"/>
          <p:cNvSpPr>
            <a:spLocks noGrp="1"/>
          </p:cNvSpPr>
          <p:nvPr>
            <p:ph type="title" hasCustomPrompt="1"/>
          </p:nvPr>
        </p:nvSpPr>
        <p:spPr/>
        <p:txBody>
          <a:bodyPr/>
          <a:lstStyle/>
          <a:p>
            <a:r>
              <a:rPr lang="en-US" dirty="0"/>
              <a:t>Insert headline here</a:t>
            </a:r>
            <a:endParaRPr lang="en-GB" dirty="0"/>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4137897730"/>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3840">
          <p15:clr>
            <a:srgbClr val="FBAE40"/>
          </p15:clr>
        </p15:guide>
        <p15:guide id="3" pos="529" userDrawn="1">
          <p15:clr>
            <a:srgbClr val="FBAE40"/>
          </p15:clr>
        </p15:guide>
        <p15:guide id="4" pos="7151" userDrawn="1">
          <p15:clr>
            <a:srgbClr val="FBAE40"/>
          </p15:clr>
        </p15:guide>
        <p15:guide id="5" orient="horz" pos="9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 page - 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headline here</a:t>
            </a:r>
            <a:endParaRPr lang="en-GB" dirty="0"/>
          </a:p>
        </p:txBody>
      </p:sp>
      <p:sp>
        <p:nvSpPr>
          <p:cNvPr id="4" name="Pladsholder til slidenummer 5"/>
          <p:cNvSpPr>
            <a:spLocks noGrp="1"/>
          </p:cNvSpPr>
          <p:nvPr>
            <p:ph type="sldNum" sz="quarter" idx="4"/>
          </p:nvPr>
        </p:nvSpPr>
        <p:spPr>
          <a:xfrm>
            <a:off x="10705744" y="620801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604872149"/>
      </p:ext>
    </p:extLst>
  </p:cSld>
  <p:clrMapOvr>
    <a:masterClrMapping/>
  </p:clrMapOvr>
  <p:extLst>
    <p:ext uri="{DCECCB84-F9BA-43D5-87BE-67443E8EF086}">
      <p15:sldGuideLst xmlns:p15="http://schemas.microsoft.com/office/powerpoint/2012/main">
        <p15:guide id="1" orient="horz" pos="3838" userDrawn="1">
          <p15:clr>
            <a:srgbClr val="FBAE40"/>
          </p15:clr>
        </p15:guide>
        <p15:guide id="2" pos="3840">
          <p15:clr>
            <a:srgbClr val="FBAE40"/>
          </p15:clr>
        </p15:guide>
        <p15:guide id="3" pos="529" userDrawn="1">
          <p15:clr>
            <a:srgbClr val="FBAE40"/>
          </p15:clr>
        </p15:guide>
        <p15:guide id="4" pos="7151" userDrawn="1">
          <p15:clr>
            <a:srgbClr val="FBAE40"/>
          </p15:clr>
        </p15:guide>
        <p15:guide id="5" orient="horz" pos="98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page - Full picture 1">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53974A56-25A7-CC4E-86AD-2993A19DE900}"/>
              </a:ext>
            </a:extLst>
          </p:cNvPr>
          <p:cNvSpPr>
            <a:spLocks noGrp="1"/>
          </p:cNvSpPr>
          <p:nvPr>
            <p:ph type="pic" sz="quarter" idx="10"/>
          </p:nvPr>
        </p:nvSpPr>
        <p:spPr>
          <a:xfrm>
            <a:off x="3484563" y="462014"/>
            <a:ext cx="8707437" cy="5554612"/>
          </a:xfrm>
          <a:prstGeom prst="rect">
            <a:avLst/>
          </a:prstGeom>
        </p:spPr>
        <p:txBody>
          <a:bodyPr/>
          <a:lstStyle>
            <a:lvl1pPr>
              <a:defRPr>
                <a:solidFill>
                  <a:schemeClr val="tx1"/>
                </a:solidFill>
              </a:defRPr>
            </a:lvl1pPr>
          </a:lstStyle>
          <a:p>
            <a:endParaRPr lang="en-GB" dirty="0"/>
          </a:p>
        </p:txBody>
      </p:sp>
      <p:sp>
        <p:nvSpPr>
          <p:cNvPr id="14" name="Rektangel 13">
            <a:extLst>
              <a:ext uri="{FF2B5EF4-FFF2-40B4-BE49-F238E27FC236}">
                <a16:creationId xmlns:a16="http://schemas.microsoft.com/office/drawing/2014/main" id="{FCE121AD-E73C-8048-BDC2-7A295DA1B5CF}"/>
              </a:ext>
            </a:extLst>
          </p:cNvPr>
          <p:cNvSpPr/>
          <p:nvPr userDrawn="1"/>
        </p:nvSpPr>
        <p:spPr>
          <a:xfrm>
            <a:off x="947738" y="773070"/>
            <a:ext cx="637200" cy="1866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itel 12"/>
          <p:cNvSpPr>
            <a:spLocks noGrp="1"/>
          </p:cNvSpPr>
          <p:nvPr>
            <p:ph type="title" hasCustomPrompt="1"/>
          </p:nvPr>
        </p:nvSpPr>
        <p:spPr>
          <a:xfrm>
            <a:off x="838800" y="1159230"/>
            <a:ext cx="10515000" cy="1149789"/>
          </a:xfrm>
          <a:prstGeom prst="rect">
            <a:avLst/>
          </a:prstGeom>
        </p:spPr>
        <p:txBody>
          <a:bodyPr wrap="square" tIns="0" bIns="0" anchor="t" anchorCtr="0">
            <a:noAutofit/>
          </a:bodyPr>
          <a:lstStyle>
            <a:lvl1pPr>
              <a:defRPr b="0" i="0">
                <a:solidFill>
                  <a:schemeClr val="tx1"/>
                </a:solidFill>
                <a:latin typeface="Arial Black" panose="020B0A04020102020204" pitchFamily="34" charset="0"/>
                <a:cs typeface="Arial" panose="020B0604020202020204" pitchFamily="34" charset="0"/>
              </a:defRPr>
            </a:lvl1pPr>
          </a:lstStyle>
          <a:p>
            <a:r>
              <a:rPr lang="da-DK" dirty="0" err="1"/>
              <a:t>Insert</a:t>
            </a:r>
            <a:r>
              <a:rPr lang="da-DK" dirty="0"/>
              <a:t> </a:t>
            </a:r>
            <a:r>
              <a:rPr lang="da-DK" dirty="0" err="1"/>
              <a:t>headline</a:t>
            </a:r>
            <a:r>
              <a:rPr lang="da-DK" dirty="0"/>
              <a:t> </a:t>
            </a:r>
            <a:r>
              <a:rPr lang="da-DK" dirty="0" err="1"/>
              <a:t>here</a:t>
            </a:r>
            <a:endParaRPr lang="en-GB" dirty="0"/>
          </a:p>
        </p:txBody>
      </p:sp>
      <p:sp>
        <p:nvSpPr>
          <p:cNvPr id="7" name="Pladsholder til indhold 2"/>
          <p:cNvSpPr>
            <a:spLocks noGrp="1"/>
          </p:cNvSpPr>
          <p:nvPr>
            <p:ph idx="1" hasCustomPrompt="1"/>
          </p:nvPr>
        </p:nvSpPr>
        <p:spPr>
          <a:xfrm>
            <a:off x="838200" y="2517289"/>
            <a:ext cx="2646363" cy="3499463"/>
          </a:xfrm>
          <a:prstGeom prst="rect">
            <a:avLst/>
          </a:prstGeom>
        </p:spPr>
        <p:txBody>
          <a:bodyPr/>
          <a:lstStyle>
            <a:lvl1pPr marL="0" indent="0">
              <a:buFont typeface="Arial" panose="020B0604020202020204" pitchFamily="34" charset="0"/>
              <a:buNone/>
              <a:defRPr sz="1800" b="0" i="0">
                <a:solidFill>
                  <a:schemeClr val="tx1"/>
                </a:solidFill>
                <a:latin typeface="Arial" panose="020B0604020202020204" pitchFamily="34" charset="0"/>
                <a:cs typeface="Arial" panose="020B0604020202020204" pitchFamily="34" charset="0"/>
              </a:defRPr>
            </a:lvl1pPr>
            <a:lvl2pPr marL="457200" indent="0">
              <a:buFont typeface="Arial" panose="020B0604020202020204" pitchFamily="34" charset="0"/>
              <a:buNone/>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0">
              <a:buFont typeface="Arial" panose="020B0604020202020204" pitchFamily="34" charset="0"/>
              <a:buNone/>
              <a:defRPr b="0" i="0">
                <a:solidFill>
                  <a:schemeClr val="tx1">
                    <a:lumMod val="85000"/>
                    <a:lumOff val="15000"/>
                  </a:schemeClr>
                </a:solidFill>
                <a:latin typeface="Arial" panose="020B0604020202020204" pitchFamily="34" charset="0"/>
                <a:cs typeface="Arial" panose="020B0604020202020204" pitchFamily="34" charset="0"/>
              </a:defRPr>
            </a:lvl3pPr>
            <a:lvl4pPr marL="1371600" indent="0">
              <a:buFont typeface="Arial" panose="020B0604020202020204" pitchFamily="34" charset="0"/>
              <a:buNone/>
              <a:defRPr b="0" i="0">
                <a:solidFill>
                  <a:schemeClr val="tx1">
                    <a:lumMod val="85000"/>
                    <a:lumOff val="15000"/>
                  </a:schemeClr>
                </a:solidFill>
                <a:latin typeface="Arial" panose="020B0604020202020204" pitchFamily="34" charset="0"/>
                <a:cs typeface="Arial" panose="020B0604020202020204" pitchFamily="34" charset="0"/>
              </a:defRPr>
            </a:lvl4pPr>
            <a:lvl5pPr marL="1828800" indent="0">
              <a:buFont typeface="Arial" panose="020B0604020202020204" pitchFamily="34" charset="0"/>
              <a:buNone/>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da-DK" dirty="0"/>
              <a:t>Rediger typografien i masterens</a:t>
            </a:r>
          </a:p>
        </p:txBody>
      </p:sp>
      <p:sp>
        <p:nvSpPr>
          <p:cNvPr id="6"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2821089975"/>
      </p:ext>
    </p:extLst>
  </p:cSld>
  <p:clrMapOvr>
    <a:masterClrMapping/>
  </p:clrMapOvr>
  <p:extLst>
    <p:ext uri="{DCECCB84-F9BA-43D5-87BE-67443E8EF086}">
      <p15:sldGuideLst xmlns:p15="http://schemas.microsoft.com/office/powerpoint/2012/main">
        <p15:guide id="1" orient="horz" pos="1593" userDrawn="1">
          <p15:clr>
            <a:srgbClr val="FBAE40"/>
          </p15:clr>
        </p15:guide>
        <p15:guide id="2" pos="529" userDrawn="1">
          <p15:clr>
            <a:srgbClr val="FBAE40"/>
          </p15:clr>
        </p15:guide>
        <p15:guide id="3" orient="horz" pos="3793" userDrawn="1">
          <p15:clr>
            <a:srgbClr val="FBAE40"/>
          </p15:clr>
        </p15:guide>
        <p15:guide id="4" pos="21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New section - whit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hasCustomPrompt="1"/>
          </p:nvPr>
        </p:nvSpPr>
        <p:spPr>
          <a:xfrm>
            <a:off x="838200" y="3238052"/>
            <a:ext cx="5928360" cy="2778700"/>
          </a:xfrm>
          <a:prstGeom prst="rect">
            <a:avLst/>
          </a:prstGeom>
        </p:spPr>
        <p:txBody>
          <a:bodyPr/>
          <a:lstStyle>
            <a:lvl1pPr marL="0" indent="0">
              <a:buNone/>
              <a:defRPr b="0" i="0">
                <a:solidFill>
                  <a:schemeClr val="tx1"/>
                </a:solidFill>
                <a:latin typeface="Arial" panose="020B0604020202020204" pitchFamily="34" charset="0"/>
                <a:cs typeface="Arial" panose="020B0604020202020204" pitchFamily="34" charset="0"/>
              </a:defRPr>
            </a:lvl1pPr>
          </a:lstStyle>
          <a:p>
            <a:pPr lvl="0"/>
            <a:r>
              <a:rPr lang="en-GB" dirty="0"/>
              <a:t>Insert quote or statement here</a:t>
            </a:r>
          </a:p>
          <a:p>
            <a:pPr lvl="0"/>
            <a:r>
              <a:rPr lang="en-GB" dirty="0"/>
              <a:t>Size can be adjusted manually</a:t>
            </a:r>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799" y="1159230"/>
            <a:ext cx="7724287" cy="1928215"/>
          </a:xfrm>
          <a:prstGeom prst="rect">
            <a:avLst/>
          </a:prstGeom>
        </p:spPr>
        <p:txBody>
          <a:bodyPr wrap="square" tIns="0" bIns="0" anchor="t" anchorCtr="0">
            <a:noAutofit/>
          </a:bodyPr>
          <a:lstStyle>
            <a:lvl1pPr>
              <a:defRPr sz="6600" b="1" i="0">
                <a:solidFill>
                  <a:schemeClr val="tx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breaker</a:t>
            </a:r>
            <a:br>
              <a:rPr lang="da-DK" dirty="0"/>
            </a:br>
            <a:r>
              <a:rPr lang="da-DK" dirty="0" err="1"/>
              <a:t>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E047FC5F-0A63-9541-AD3D-C28B6D1A1321}"/>
              </a:ext>
            </a:extLst>
          </p:cNvPr>
          <p:cNvSpPr/>
          <p:nvPr userDrawn="1"/>
        </p:nvSpPr>
        <p:spPr>
          <a:xfrm>
            <a:off x="947738" y="773070"/>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ladsholder til slidenummer 5">
            <a:extLst>
              <a:ext uri="{FF2B5EF4-FFF2-40B4-BE49-F238E27FC236}">
                <a16:creationId xmlns:a16="http://schemas.microsoft.com/office/drawing/2014/main" id="{B7738037-6FB8-D84E-9F5E-2CE1B9CA6B40}"/>
              </a:ext>
            </a:extLst>
          </p:cNvPr>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264503995"/>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271" userDrawn="1">
          <p15:clr>
            <a:srgbClr val="FBAE40"/>
          </p15:clr>
        </p15:guide>
        <p15:guide id="3" pos="529" userDrawn="1">
          <p15:clr>
            <a:srgbClr val="FBAE40"/>
          </p15:clr>
        </p15:guide>
        <p15:guide id="4" pos="540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New section - blue">
    <p:bg>
      <p:bgPr>
        <a:solidFill>
          <a:schemeClr val="accent3"/>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hasCustomPrompt="1"/>
          </p:nvPr>
        </p:nvSpPr>
        <p:spPr>
          <a:xfrm>
            <a:off x="838200" y="3238052"/>
            <a:ext cx="5928360" cy="2778700"/>
          </a:xfrm>
          <a:prstGeom prst="rect">
            <a:avLst/>
          </a:prstGeom>
        </p:spPr>
        <p:txBody>
          <a:bodyPr/>
          <a:lstStyle>
            <a:lvl1pPr marL="0" indent="0">
              <a:buNone/>
              <a:defRPr b="0" i="0">
                <a:solidFill>
                  <a:schemeClr val="bg1"/>
                </a:solidFill>
                <a:latin typeface="Arial" panose="020B0604020202020204" pitchFamily="34" charset="0"/>
                <a:cs typeface="Arial" panose="020B0604020202020204" pitchFamily="34" charset="0"/>
              </a:defRPr>
            </a:lvl1pPr>
          </a:lstStyle>
          <a:p>
            <a:pPr lvl="0"/>
            <a:r>
              <a:rPr lang="en-GB" dirty="0"/>
              <a:t>Insert quote or statement here</a:t>
            </a:r>
          </a:p>
          <a:p>
            <a:pPr lvl="0"/>
            <a:r>
              <a:rPr lang="en-GB" dirty="0"/>
              <a:t>Size can be adjusted manually</a:t>
            </a:r>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799" y="1159230"/>
            <a:ext cx="7724287" cy="1928215"/>
          </a:xfrm>
          <a:prstGeom prst="rect">
            <a:avLst/>
          </a:prstGeom>
        </p:spPr>
        <p:txBody>
          <a:bodyPr wrap="square" tIns="0" bIns="0" anchor="t" anchorCtr="0">
            <a:noAutofit/>
          </a:bodyPr>
          <a:lstStyle>
            <a:lvl1pPr>
              <a:defRPr sz="6600" b="1" i="0">
                <a:solidFill>
                  <a:schemeClr val="bg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breaker</a:t>
            </a:r>
            <a:br>
              <a:rPr lang="da-DK" dirty="0"/>
            </a:br>
            <a:r>
              <a:rPr lang="da-DK" dirty="0" err="1"/>
              <a:t>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8F8AFB1B-1B7C-3F40-ABDD-787ACA4F917A}"/>
              </a:ext>
            </a:extLst>
          </p:cNvPr>
          <p:cNvSpPr/>
          <p:nvPr userDrawn="1"/>
        </p:nvSpPr>
        <p:spPr>
          <a:xfrm>
            <a:off x="947738" y="773070"/>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ladsholder til slidenummer 5">
            <a:extLst>
              <a:ext uri="{FF2B5EF4-FFF2-40B4-BE49-F238E27FC236}">
                <a16:creationId xmlns:a16="http://schemas.microsoft.com/office/drawing/2014/main" id="{D90F793D-C45E-F94C-BF45-7F2BBF16FA6A}"/>
              </a:ext>
            </a:extLst>
          </p:cNvPr>
          <p:cNvSpPr>
            <a:spLocks noGrp="1"/>
          </p:cNvSpPr>
          <p:nvPr>
            <p:ph type="sldNum" sz="quarter" idx="4"/>
          </p:nvPr>
        </p:nvSpPr>
        <p:spPr>
          <a:xfrm>
            <a:off x="10705744" y="6227064"/>
            <a:ext cx="545592" cy="226187"/>
          </a:xfrm>
          <a:prstGeom prst="rect">
            <a:avLst/>
          </a:prstGeom>
        </p:spPr>
        <p:txBody>
          <a:bodyPr/>
          <a:lstStyle>
            <a:lvl1pPr algn="r">
              <a:defRPr sz="1200" b="1">
                <a:solidFill>
                  <a:schemeClr val="bg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594419311"/>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271" userDrawn="1">
          <p15:clr>
            <a:srgbClr val="FBAE40"/>
          </p15:clr>
        </p15:guide>
        <p15:guide id="4" pos="529" userDrawn="1">
          <p15:clr>
            <a:srgbClr val="FBAE40"/>
          </p15:clr>
        </p15:guide>
        <p15:guide id="5" pos="540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 Logo blue">
    <p:bg>
      <p:bgPr>
        <a:solidFill>
          <a:schemeClr val="accent3"/>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9202D328-0317-2E4C-9864-D98C57B3EB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2000" y="2671200"/>
            <a:ext cx="8013703" cy="1515600"/>
          </a:xfrm>
          <a:prstGeom prst="rect">
            <a:avLst/>
          </a:prstGeom>
        </p:spPr>
      </p:pic>
      <p:sp>
        <p:nvSpPr>
          <p:cNvPr id="5" name="Undertitel 2">
            <a:extLst>
              <a:ext uri="{FF2B5EF4-FFF2-40B4-BE49-F238E27FC236}">
                <a16:creationId xmlns:a16="http://schemas.microsoft.com/office/drawing/2014/main" id="{200FA8DB-36A5-4447-A4E3-3D892503187E}"/>
              </a:ext>
            </a:extLst>
          </p:cNvPr>
          <p:cNvSpPr>
            <a:spLocks noGrp="1"/>
          </p:cNvSpPr>
          <p:nvPr>
            <p:ph type="subTitle" idx="1" hasCustomPrompt="1"/>
          </p:nvPr>
        </p:nvSpPr>
        <p:spPr>
          <a:xfrm>
            <a:off x="4476379" y="6154360"/>
            <a:ext cx="6922905" cy="334223"/>
          </a:xfrm>
          <a:prstGeom prst="rect">
            <a:avLst/>
          </a:prstGeom>
        </p:spPr>
        <p:txBody>
          <a:bodyPr anchor="ctr" anchorCtr="0"/>
          <a:lstStyle>
            <a:lvl1pPr marL="0" indent="0" algn="l">
              <a:buNone/>
              <a:defRPr sz="1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7" name="Rektangel 6">
            <a:extLst>
              <a:ext uri="{FF2B5EF4-FFF2-40B4-BE49-F238E27FC236}">
                <a16:creationId xmlns:a16="http://schemas.microsoft.com/office/drawing/2014/main" id="{E6955D5B-6EA5-EC46-9DCB-14174EA1AE7F}"/>
              </a:ext>
            </a:extLst>
          </p:cNvPr>
          <p:cNvSpPr/>
          <p:nvPr userDrawn="1"/>
        </p:nvSpPr>
        <p:spPr>
          <a:xfrm>
            <a:off x="3683000" y="6228162"/>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77049996"/>
      </p:ext>
    </p:extLst>
  </p:cSld>
  <p:clrMapOvr>
    <a:masterClrMapping/>
  </p:clrMapOvr>
  <p:extLst>
    <p:ext uri="{DCECCB84-F9BA-43D5-87BE-67443E8EF086}">
      <p15:sldGuideLst xmlns:p15="http://schemas.microsoft.com/office/powerpoint/2012/main">
        <p15:guide id="1" orient="horz" pos="2160">
          <p15:clr>
            <a:srgbClr val="FBAE40"/>
          </p15:clr>
        </p15:guide>
        <p15:guide id="2" pos="23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New section - green">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hasCustomPrompt="1"/>
          </p:nvPr>
        </p:nvSpPr>
        <p:spPr>
          <a:xfrm>
            <a:off x="838200" y="3238052"/>
            <a:ext cx="5928360" cy="2778700"/>
          </a:xfrm>
          <a:prstGeom prst="rect">
            <a:avLst/>
          </a:prstGeom>
        </p:spPr>
        <p:txBody>
          <a:bodyPr/>
          <a:lstStyle>
            <a:lvl1pPr marL="0" indent="0">
              <a:buNone/>
              <a:defRPr b="0" i="0">
                <a:solidFill>
                  <a:schemeClr val="accent3"/>
                </a:solidFill>
                <a:latin typeface="Arial" panose="020B0604020202020204" pitchFamily="34" charset="0"/>
                <a:cs typeface="Arial" panose="020B0604020202020204" pitchFamily="34" charset="0"/>
              </a:defRPr>
            </a:lvl1pPr>
          </a:lstStyle>
          <a:p>
            <a:pPr lvl="0"/>
            <a:r>
              <a:rPr lang="en-GB" dirty="0"/>
              <a:t>Insert quote or statement here</a:t>
            </a:r>
          </a:p>
          <a:p>
            <a:pPr lvl="0"/>
            <a:r>
              <a:rPr lang="en-GB" dirty="0"/>
              <a:t>Size can be adjusted manually</a:t>
            </a:r>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799" y="1159230"/>
            <a:ext cx="7724287" cy="1928215"/>
          </a:xfrm>
          <a:prstGeom prst="rect">
            <a:avLst/>
          </a:prstGeom>
        </p:spPr>
        <p:txBody>
          <a:bodyPr wrap="square" tIns="0" bIns="0" anchor="t" anchorCtr="0">
            <a:noAutofit/>
          </a:bodyPr>
          <a:lstStyle>
            <a:lvl1pPr>
              <a:defRPr sz="6600" b="1" i="0">
                <a:solidFill>
                  <a:schemeClr val="accent3"/>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breaker</a:t>
            </a:r>
            <a:br>
              <a:rPr lang="da-DK" dirty="0"/>
            </a:br>
            <a:r>
              <a:rPr lang="da-DK" dirty="0" err="1"/>
              <a:t>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364E4442-DB06-204F-87C7-B7F195274696}"/>
              </a:ext>
            </a:extLst>
          </p:cNvPr>
          <p:cNvSpPr/>
          <p:nvPr userDrawn="1"/>
        </p:nvSpPr>
        <p:spPr>
          <a:xfrm>
            <a:off x="947738" y="773070"/>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7" name="Pladsholder til slidenummer 5">
            <a:extLst>
              <a:ext uri="{FF2B5EF4-FFF2-40B4-BE49-F238E27FC236}">
                <a16:creationId xmlns:a16="http://schemas.microsoft.com/office/drawing/2014/main" id="{6AE495CA-F431-2C4C-9B8C-302A066406D3}"/>
              </a:ext>
            </a:extLst>
          </p:cNvPr>
          <p:cNvSpPr>
            <a:spLocks noGrp="1"/>
          </p:cNvSpPr>
          <p:nvPr>
            <p:ph type="sldNum" sz="quarter" idx="4"/>
          </p:nvPr>
        </p:nvSpPr>
        <p:spPr>
          <a:xfrm>
            <a:off x="10705744" y="6227064"/>
            <a:ext cx="545592" cy="226187"/>
          </a:xfrm>
          <a:prstGeom prst="rect">
            <a:avLst/>
          </a:prstGeom>
        </p:spPr>
        <p:txBody>
          <a:bodyPr/>
          <a:lstStyle>
            <a:lvl1pPr algn="r">
              <a:defRPr sz="1200" b="1">
                <a:solidFill>
                  <a:schemeClr val="accent3"/>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853498046"/>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4271" userDrawn="1">
          <p15:clr>
            <a:srgbClr val="FBAE40"/>
          </p15:clr>
        </p15:guide>
        <p15:guide id="3" pos="5405" userDrawn="1">
          <p15:clr>
            <a:srgbClr val="FBAE40"/>
          </p15:clr>
        </p15:guide>
        <p15:guide id="4" pos="52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slides - whit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2517289"/>
            <a:ext cx="10515600" cy="3499463"/>
          </a:xfrm>
          <a:prstGeom prst="rect">
            <a:avLst/>
          </a:prstGeom>
        </p:spPr>
        <p:txBody>
          <a:bodyPr/>
          <a:lstStyle>
            <a:lvl1pPr marL="228600" indent="-2286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800" y="1159230"/>
            <a:ext cx="10515000" cy="1149789"/>
          </a:xfrm>
          <a:prstGeom prst="rect">
            <a:avLst/>
          </a:prstGeom>
        </p:spPr>
        <p:txBody>
          <a:bodyPr wrap="square" tIns="0" bIns="0" anchor="t" anchorCtr="0">
            <a:noAutofit/>
          </a:bodyPr>
          <a:lstStyle>
            <a:lvl1pPr>
              <a:defRPr b="0" i="0">
                <a:solidFill>
                  <a:schemeClr val="tx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a:t>
            </a:r>
            <a:r>
              <a:rPr lang="da-DK" dirty="0" err="1"/>
              <a:t>here</a:t>
            </a:r>
            <a:endParaRPr lang="en-GB" dirty="0"/>
          </a:p>
        </p:txBody>
      </p:sp>
      <p:sp>
        <p:nvSpPr>
          <p:cNvPr id="6" name="Rektangel 5">
            <a:extLst>
              <a:ext uri="{FF2B5EF4-FFF2-40B4-BE49-F238E27FC236}">
                <a16:creationId xmlns:a16="http://schemas.microsoft.com/office/drawing/2014/main" id="{524771F6-2CAD-9A46-B3F0-45888969E4CC}"/>
              </a:ext>
            </a:extLst>
          </p:cNvPr>
          <p:cNvSpPr/>
          <p:nvPr userDrawn="1"/>
        </p:nvSpPr>
        <p:spPr>
          <a:xfrm>
            <a:off x="947738" y="773070"/>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ladsholder til slidenummer 5">
            <a:extLst>
              <a:ext uri="{FF2B5EF4-FFF2-40B4-BE49-F238E27FC236}">
                <a16:creationId xmlns:a16="http://schemas.microsoft.com/office/drawing/2014/main" id="{8536054D-EAF8-1E49-B819-875B53F0E9D4}"/>
              </a:ext>
            </a:extLst>
          </p:cNvPr>
          <p:cNvSpPr>
            <a:spLocks noGrp="1"/>
          </p:cNvSpPr>
          <p:nvPr>
            <p:ph type="sldNum" sz="quarter" idx="4"/>
          </p:nvPr>
        </p:nvSpPr>
        <p:spPr>
          <a:xfrm>
            <a:off x="10705744" y="6227064"/>
            <a:ext cx="545592" cy="226186"/>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3051590210"/>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p15:clr>
            <a:srgbClr val="FBAE40"/>
          </p15:clr>
        </p15:guide>
        <p15:guide id="3" pos="7174" userDrawn="1">
          <p15:clr>
            <a:srgbClr val="FBAE40"/>
          </p15:clr>
        </p15:guide>
        <p15:guide id="4" pos="529" userDrawn="1">
          <p15:clr>
            <a:srgbClr val="FBAE40"/>
          </p15:clr>
        </p15:guide>
        <p15:guide id="5" orient="horz" pos="1593"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s - blue">
    <p:bg>
      <p:bgPr>
        <a:solidFill>
          <a:schemeClr val="accent3"/>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2517289"/>
            <a:ext cx="10515600" cy="3499463"/>
          </a:xfrm>
          <a:prstGeom prst="rect">
            <a:avLst/>
          </a:prstGeom>
        </p:spPr>
        <p:txBody>
          <a:bodyPr/>
          <a:lstStyle>
            <a:lvl1pPr marL="228600" indent="-228600">
              <a:buFont typeface="Arial" panose="020B0604020202020204" pitchFamily="34" charset="0"/>
              <a:buChar char="•"/>
              <a:defRPr b="0" i="0">
                <a:solidFill>
                  <a:schemeClr val="bg1"/>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b="0" i="0">
                <a:solidFill>
                  <a:schemeClr val="bg1"/>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solidFill>
                  <a:schemeClr val="bg1"/>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solidFill>
                  <a:schemeClr val="bg1"/>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b="0" i="0">
                <a:solidFill>
                  <a:schemeClr val="bg1"/>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800" y="1159230"/>
            <a:ext cx="10515000" cy="1149789"/>
          </a:xfrm>
          <a:prstGeom prst="rect">
            <a:avLst/>
          </a:prstGeom>
        </p:spPr>
        <p:txBody>
          <a:bodyPr wrap="square" tIns="0" bIns="0" anchor="t" anchorCtr="0">
            <a:noAutofit/>
          </a:bodyPr>
          <a:lstStyle>
            <a:lvl1pPr>
              <a:defRPr b="0" i="0">
                <a:solidFill>
                  <a:schemeClr val="bg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a:t>
            </a:r>
            <a:r>
              <a:rPr lang="da-DK" dirty="0" err="1"/>
              <a:t>here</a:t>
            </a:r>
            <a:endParaRPr lang="en-GB" dirty="0"/>
          </a:p>
        </p:txBody>
      </p:sp>
      <p:sp>
        <p:nvSpPr>
          <p:cNvPr id="6" name="Rektangel 5">
            <a:extLst>
              <a:ext uri="{FF2B5EF4-FFF2-40B4-BE49-F238E27FC236}">
                <a16:creationId xmlns:a16="http://schemas.microsoft.com/office/drawing/2014/main" id="{4569E090-45DA-BC49-88CC-241A228B8144}"/>
              </a:ext>
            </a:extLst>
          </p:cNvPr>
          <p:cNvSpPr/>
          <p:nvPr userDrawn="1"/>
        </p:nvSpPr>
        <p:spPr>
          <a:xfrm>
            <a:off x="947738" y="773070"/>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Billede 7">
            <a:extLst>
              <a:ext uri="{FF2B5EF4-FFF2-40B4-BE49-F238E27FC236}">
                <a16:creationId xmlns:a16="http://schemas.microsoft.com/office/drawing/2014/main" id="{5B3B2A5C-B19E-AB46-829E-508E93FB14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9600" y="6264000"/>
            <a:ext cx="1063752" cy="201251"/>
          </a:xfrm>
          <a:prstGeom prst="rect">
            <a:avLst/>
          </a:prstGeom>
        </p:spPr>
      </p:pic>
      <p:sp>
        <p:nvSpPr>
          <p:cNvPr id="9" name="Pladsholder til slidenummer 5">
            <a:extLst>
              <a:ext uri="{FF2B5EF4-FFF2-40B4-BE49-F238E27FC236}">
                <a16:creationId xmlns:a16="http://schemas.microsoft.com/office/drawing/2014/main" id="{002B6CA9-E962-3A46-B063-0B420C79B6FB}"/>
              </a:ext>
            </a:extLst>
          </p:cNvPr>
          <p:cNvSpPr>
            <a:spLocks noGrp="1"/>
          </p:cNvSpPr>
          <p:nvPr>
            <p:ph type="sldNum" sz="quarter" idx="4"/>
          </p:nvPr>
        </p:nvSpPr>
        <p:spPr>
          <a:xfrm>
            <a:off x="10705744" y="6227064"/>
            <a:ext cx="545592" cy="226187"/>
          </a:xfrm>
          <a:prstGeom prst="rect">
            <a:avLst/>
          </a:prstGeom>
        </p:spPr>
        <p:txBody>
          <a:bodyPr/>
          <a:lstStyle>
            <a:lvl1pPr algn="r">
              <a:defRPr sz="1200" b="1">
                <a:solidFill>
                  <a:schemeClr val="bg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39376867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p15:clr>
            <a:srgbClr val="FBAE40"/>
          </p15:clr>
        </p15:guide>
        <p15:guide id="3" orient="horz" pos="1593" userDrawn="1">
          <p15:clr>
            <a:srgbClr val="FBAE40"/>
          </p15:clr>
        </p15:guide>
        <p15:guide id="4" pos="529" userDrawn="1">
          <p15:clr>
            <a:srgbClr val="FBAE40"/>
          </p15:clr>
        </p15:guide>
        <p15:guide id="5" pos="717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s - green">
    <p:bg>
      <p:bgPr>
        <a:solidFill>
          <a:schemeClr val="bg2"/>
        </a:solid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A4DB2D-8D09-2042-AB04-DA78A45CFBEB}"/>
              </a:ext>
            </a:extLst>
          </p:cNvPr>
          <p:cNvSpPr>
            <a:spLocks noGrp="1"/>
          </p:cNvSpPr>
          <p:nvPr>
            <p:ph idx="1"/>
          </p:nvPr>
        </p:nvSpPr>
        <p:spPr>
          <a:xfrm>
            <a:off x="838200" y="2517289"/>
            <a:ext cx="10515600" cy="3499463"/>
          </a:xfrm>
          <a:prstGeom prst="rect">
            <a:avLst/>
          </a:prstGeom>
        </p:spPr>
        <p:txBody>
          <a:bodyPr/>
          <a:lstStyle>
            <a:lvl1pPr marL="228600" indent="-228600">
              <a:buFont typeface="Arial" panose="020B0604020202020204" pitchFamily="34" charset="0"/>
              <a:buChar char="•"/>
              <a:defRPr b="0" i="0">
                <a:solidFill>
                  <a:schemeClr val="accent3"/>
                </a:solidFill>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b="0" i="0">
                <a:solidFill>
                  <a:schemeClr val="accent3"/>
                </a:solidFill>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b="0" i="0">
                <a:solidFill>
                  <a:schemeClr val="accent3"/>
                </a:solidFill>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b="0" i="0">
                <a:solidFill>
                  <a:schemeClr val="accent3"/>
                </a:solidFill>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b="0" i="0">
                <a:solidFill>
                  <a:schemeClr val="accent3"/>
                </a:solidFill>
                <a:latin typeface="Arial" panose="020B0604020202020204" pitchFamily="34" charset="0"/>
                <a:cs typeface="Arial" panose="020B0604020202020204" pitchFamily="34" charset="0"/>
              </a:defRPr>
            </a:lvl5p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endParaRPr lang="en-GB" dirty="0"/>
          </a:p>
        </p:txBody>
      </p:sp>
      <p:sp>
        <p:nvSpPr>
          <p:cNvPr id="13" name="Titel 12">
            <a:extLst>
              <a:ext uri="{FF2B5EF4-FFF2-40B4-BE49-F238E27FC236}">
                <a16:creationId xmlns:a16="http://schemas.microsoft.com/office/drawing/2014/main" id="{BC18F4A0-4F6C-5D47-8B69-1C0D070819AC}"/>
              </a:ext>
            </a:extLst>
          </p:cNvPr>
          <p:cNvSpPr>
            <a:spLocks noGrp="1"/>
          </p:cNvSpPr>
          <p:nvPr>
            <p:ph type="title" hasCustomPrompt="1"/>
          </p:nvPr>
        </p:nvSpPr>
        <p:spPr>
          <a:xfrm>
            <a:off x="838800" y="1159230"/>
            <a:ext cx="10515000" cy="1149789"/>
          </a:xfrm>
          <a:prstGeom prst="rect">
            <a:avLst/>
          </a:prstGeom>
        </p:spPr>
        <p:txBody>
          <a:bodyPr wrap="square" tIns="0" bIns="0" anchor="t" anchorCtr="0">
            <a:noAutofit/>
          </a:bodyPr>
          <a:lstStyle>
            <a:lvl1pPr>
              <a:defRPr b="0" i="0">
                <a:solidFill>
                  <a:schemeClr val="accent3"/>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5BBF8D5A-FB56-8148-9D63-065EDB5CBE73}"/>
              </a:ext>
            </a:extLst>
          </p:cNvPr>
          <p:cNvSpPr/>
          <p:nvPr userDrawn="1"/>
        </p:nvSpPr>
        <p:spPr>
          <a:xfrm>
            <a:off x="947738" y="773070"/>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ladsholder til slidenummer 5">
            <a:extLst>
              <a:ext uri="{FF2B5EF4-FFF2-40B4-BE49-F238E27FC236}">
                <a16:creationId xmlns:a16="http://schemas.microsoft.com/office/drawing/2014/main" id="{227BB0F7-EDB2-5E4C-BA8C-20DA9764794F}"/>
              </a:ext>
            </a:extLst>
          </p:cNvPr>
          <p:cNvSpPr>
            <a:spLocks noGrp="1"/>
          </p:cNvSpPr>
          <p:nvPr>
            <p:ph type="sldNum" sz="quarter" idx="4"/>
          </p:nvPr>
        </p:nvSpPr>
        <p:spPr>
          <a:xfrm>
            <a:off x="10705744" y="6227064"/>
            <a:ext cx="545592" cy="226187"/>
          </a:xfrm>
          <a:prstGeom prst="rect">
            <a:avLst/>
          </a:prstGeom>
        </p:spPr>
        <p:txBody>
          <a:bodyPr/>
          <a:lstStyle>
            <a:lvl1pPr algn="r">
              <a:defRPr sz="1200" b="1">
                <a:solidFill>
                  <a:schemeClr val="accent3"/>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2358860129"/>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840">
          <p15:clr>
            <a:srgbClr val="FBAE40"/>
          </p15:clr>
        </p15:guide>
        <p15:guide id="3" pos="7151" userDrawn="1">
          <p15:clr>
            <a:srgbClr val="FBAE40"/>
          </p15:clr>
        </p15:guide>
        <p15:guide id="4" pos="529" userDrawn="1">
          <p15:clr>
            <a:srgbClr val="FBAE40"/>
          </p15:clr>
        </p15:guide>
        <p15:guide id="5" orient="horz" pos="159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Text white">
    <p:bg>
      <p:bgPr>
        <a:solidFill>
          <a:schemeClr val="bg1"/>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11DD113E-87CC-3A45-8FE3-80B501F00035}"/>
              </a:ext>
            </a:extLst>
          </p:cNvPr>
          <p:cNvSpPr/>
          <p:nvPr userDrawn="1"/>
        </p:nvSpPr>
        <p:spPr>
          <a:xfrm>
            <a:off x="938784" y="1687473"/>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Billede 6">
            <a:extLst>
              <a:ext uri="{FF2B5EF4-FFF2-40B4-BE49-F238E27FC236}">
                <a16:creationId xmlns:a16="http://schemas.microsoft.com/office/drawing/2014/main" id="{7612CD28-205E-494C-A693-E22B133C11C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
        <p:nvSpPr>
          <p:cNvPr id="9" name="Undertitel 2"/>
          <p:cNvSpPr txBox="1">
            <a:spLocks/>
          </p:cNvSpPr>
          <p:nvPr userDrawn="1"/>
        </p:nvSpPr>
        <p:spPr>
          <a:xfrm>
            <a:off x="865632" y="1960880"/>
            <a:ext cx="9144000" cy="3525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solidFill>
                  <a:schemeClr val="tx1"/>
                </a:solidFill>
              </a:rPr>
              <a:t>Salling Group </a:t>
            </a:r>
            <a:br>
              <a:rPr lang="da-DK" dirty="0">
                <a:solidFill>
                  <a:schemeClr val="tx1"/>
                </a:solidFill>
              </a:rPr>
            </a:br>
            <a:r>
              <a:rPr lang="da-DK" dirty="0">
                <a:solidFill>
                  <a:schemeClr val="tx1"/>
                </a:solidFill>
              </a:rPr>
              <a:t>Rosbjergvej 33 </a:t>
            </a:r>
            <a:br>
              <a:rPr lang="da-DK" dirty="0">
                <a:solidFill>
                  <a:schemeClr val="tx1"/>
                </a:solidFill>
              </a:rPr>
            </a:br>
            <a:r>
              <a:rPr lang="da-DK" dirty="0">
                <a:solidFill>
                  <a:schemeClr val="tx1"/>
                </a:solidFill>
              </a:rPr>
              <a:t>8220 Brabrand </a:t>
            </a:r>
            <a:br>
              <a:rPr lang="da-DK" dirty="0">
                <a:solidFill>
                  <a:schemeClr val="tx1"/>
                </a:solidFill>
              </a:rPr>
            </a:br>
            <a:r>
              <a:rPr lang="da-DK" dirty="0">
                <a:solidFill>
                  <a:schemeClr val="tx1"/>
                </a:solidFill>
              </a:rPr>
              <a:t>+45 8778 5000 </a:t>
            </a:r>
            <a:br>
              <a:rPr lang="da-DK" dirty="0">
                <a:solidFill>
                  <a:schemeClr val="tx1"/>
                </a:solidFill>
              </a:rPr>
            </a:br>
            <a:r>
              <a:rPr lang="da-DK" dirty="0">
                <a:solidFill>
                  <a:schemeClr val="tx1"/>
                </a:solidFill>
              </a:rPr>
              <a:t>sallinggroup.com</a:t>
            </a:r>
            <a:endParaRPr lang="en-GB" dirty="0">
              <a:solidFill>
                <a:schemeClr val="tx1"/>
              </a:solidFill>
            </a:endParaRPr>
          </a:p>
        </p:txBody>
      </p:sp>
    </p:spTree>
    <p:extLst>
      <p:ext uri="{BB962C8B-B14F-4D97-AF65-F5344CB8AC3E}">
        <p14:creationId xmlns:p14="http://schemas.microsoft.com/office/powerpoint/2010/main" val="92518809"/>
      </p:ext>
    </p:extLst>
  </p:cSld>
  <p:clrMapOvr>
    <a:masterClrMapping/>
  </p:clrMapOvr>
  <p:extLst>
    <p:ext uri="{DCECCB84-F9BA-43D5-87BE-67443E8EF086}">
      <p15:sldGuideLst xmlns:p15="http://schemas.microsoft.com/office/powerpoint/2012/main">
        <p15:guide id="1" orient="horz" pos="2341" userDrawn="1">
          <p15:clr>
            <a:srgbClr val="FBAE40"/>
          </p15:clr>
        </p15:guide>
        <p15:guide id="2" pos="5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Text blue">
    <p:bg>
      <p:bgPr>
        <a:solidFill>
          <a:schemeClr val="accent3"/>
        </a:solidFill>
        <a:effectLst/>
      </p:bgPr>
    </p:bg>
    <p:spTree>
      <p:nvGrpSpPr>
        <p:cNvPr id="1" name=""/>
        <p:cNvGrpSpPr/>
        <p:nvPr/>
      </p:nvGrpSpPr>
      <p:grpSpPr>
        <a:xfrm>
          <a:off x="0" y="0"/>
          <a:ext cx="0" cy="0"/>
          <a:chOff x="0" y="0"/>
          <a:chExt cx="0" cy="0"/>
        </a:xfrm>
      </p:grpSpPr>
      <p:pic>
        <p:nvPicPr>
          <p:cNvPr id="13" name="Billede 12">
            <a:extLst>
              <a:ext uri="{FF2B5EF4-FFF2-40B4-BE49-F238E27FC236}">
                <a16:creationId xmlns:a16="http://schemas.microsoft.com/office/drawing/2014/main" id="{0619B1F4-6D5A-D345-9062-F3357B9948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9600" y="6264000"/>
            <a:ext cx="1063752" cy="201251"/>
          </a:xfrm>
          <a:prstGeom prst="rect">
            <a:avLst/>
          </a:prstGeom>
        </p:spPr>
      </p:pic>
      <p:sp>
        <p:nvSpPr>
          <p:cNvPr id="9" name="Rektangel 8">
            <a:extLst>
              <a:ext uri="{FF2B5EF4-FFF2-40B4-BE49-F238E27FC236}">
                <a16:creationId xmlns:a16="http://schemas.microsoft.com/office/drawing/2014/main" id="{07FD87F8-EA4D-A847-B58E-D5B9CFF6EBBD}"/>
              </a:ext>
            </a:extLst>
          </p:cNvPr>
          <p:cNvSpPr/>
          <p:nvPr userDrawn="1"/>
        </p:nvSpPr>
        <p:spPr>
          <a:xfrm>
            <a:off x="938784" y="1687473"/>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Undertitel 2"/>
          <p:cNvSpPr txBox="1">
            <a:spLocks/>
          </p:cNvSpPr>
          <p:nvPr userDrawn="1"/>
        </p:nvSpPr>
        <p:spPr>
          <a:xfrm>
            <a:off x="865632" y="1960880"/>
            <a:ext cx="9144000" cy="3525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solidFill>
                  <a:schemeClr val="bg1"/>
                </a:solidFill>
              </a:rPr>
              <a:t>Salling Group </a:t>
            </a:r>
            <a:br>
              <a:rPr lang="da-DK" dirty="0">
                <a:solidFill>
                  <a:schemeClr val="bg1"/>
                </a:solidFill>
              </a:rPr>
            </a:br>
            <a:r>
              <a:rPr lang="da-DK" dirty="0">
                <a:solidFill>
                  <a:schemeClr val="bg1"/>
                </a:solidFill>
              </a:rPr>
              <a:t>Rosbjergvej 33 </a:t>
            </a:r>
            <a:br>
              <a:rPr lang="da-DK" dirty="0">
                <a:solidFill>
                  <a:schemeClr val="bg1"/>
                </a:solidFill>
              </a:rPr>
            </a:br>
            <a:r>
              <a:rPr lang="da-DK" dirty="0">
                <a:solidFill>
                  <a:schemeClr val="bg1"/>
                </a:solidFill>
              </a:rPr>
              <a:t>8220 Brabrand </a:t>
            </a:r>
            <a:br>
              <a:rPr lang="da-DK" dirty="0">
                <a:solidFill>
                  <a:schemeClr val="bg1"/>
                </a:solidFill>
              </a:rPr>
            </a:br>
            <a:r>
              <a:rPr lang="da-DK" dirty="0">
                <a:solidFill>
                  <a:schemeClr val="bg1"/>
                </a:solidFill>
              </a:rPr>
              <a:t>+45 8778 5000 </a:t>
            </a:r>
            <a:br>
              <a:rPr lang="da-DK" dirty="0">
                <a:solidFill>
                  <a:schemeClr val="bg1"/>
                </a:solidFill>
              </a:rPr>
            </a:br>
            <a:r>
              <a:rPr lang="da-DK" dirty="0">
                <a:solidFill>
                  <a:schemeClr val="bg1"/>
                </a:solidFill>
              </a:rPr>
              <a:t>sallinggroup.com</a:t>
            </a:r>
            <a:endParaRPr lang="en-GB" dirty="0">
              <a:solidFill>
                <a:schemeClr val="bg1"/>
              </a:solidFill>
            </a:endParaRPr>
          </a:p>
        </p:txBody>
      </p:sp>
    </p:spTree>
    <p:extLst>
      <p:ext uri="{BB962C8B-B14F-4D97-AF65-F5344CB8AC3E}">
        <p14:creationId xmlns:p14="http://schemas.microsoft.com/office/powerpoint/2010/main" val="2942009974"/>
      </p:ext>
    </p:extLst>
  </p:cSld>
  <p:clrMapOvr>
    <a:masterClrMapping/>
  </p:clrMapOvr>
  <p:extLst>
    <p:ext uri="{DCECCB84-F9BA-43D5-87BE-67443E8EF086}">
      <p15:sldGuideLst xmlns:p15="http://schemas.microsoft.com/office/powerpoint/2012/main">
        <p15:guide id="1" orient="horz" pos="2341" userDrawn="1">
          <p15:clr>
            <a:srgbClr val="FBAE40"/>
          </p15:clr>
        </p15:guide>
        <p15:guide id="2" pos="5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Text green">
    <p:bg>
      <p:bgPr>
        <a:solidFill>
          <a:schemeClr val="bg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8E5D77C-1B97-4047-979B-BC6695BE4534}"/>
              </a:ext>
            </a:extLst>
          </p:cNvPr>
          <p:cNvSpPr/>
          <p:nvPr userDrawn="1"/>
        </p:nvSpPr>
        <p:spPr>
          <a:xfrm>
            <a:off x="947738" y="1687473"/>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Billede 5">
            <a:extLst>
              <a:ext uri="{FF2B5EF4-FFF2-40B4-BE49-F238E27FC236}">
                <a16:creationId xmlns:a16="http://schemas.microsoft.com/office/drawing/2014/main" id="{00D33183-02EA-9F4B-A4CA-CCBAEE03F0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
        <p:nvSpPr>
          <p:cNvPr id="12" name="Undertitel 2"/>
          <p:cNvSpPr txBox="1">
            <a:spLocks/>
          </p:cNvSpPr>
          <p:nvPr userDrawn="1"/>
        </p:nvSpPr>
        <p:spPr>
          <a:xfrm>
            <a:off x="865632" y="1960880"/>
            <a:ext cx="9144000" cy="352552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baseline="0">
                <a:solidFill>
                  <a:schemeClr val="accent3"/>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solidFill>
                  <a:schemeClr val="accent3"/>
                </a:solidFill>
              </a:rPr>
              <a:t>Salling Group </a:t>
            </a:r>
            <a:br>
              <a:rPr lang="da-DK" dirty="0">
                <a:solidFill>
                  <a:schemeClr val="accent3"/>
                </a:solidFill>
              </a:rPr>
            </a:br>
            <a:r>
              <a:rPr lang="da-DK" dirty="0">
                <a:solidFill>
                  <a:schemeClr val="accent3"/>
                </a:solidFill>
              </a:rPr>
              <a:t>Rosbjergvej 33 </a:t>
            </a:r>
            <a:br>
              <a:rPr lang="da-DK" dirty="0">
                <a:solidFill>
                  <a:schemeClr val="accent3"/>
                </a:solidFill>
              </a:rPr>
            </a:br>
            <a:r>
              <a:rPr lang="da-DK" dirty="0">
                <a:solidFill>
                  <a:schemeClr val="accent3"/>
                </a:solidFill>
              </a:rPr>
              <a:t>8220 Brabrand </a:t>
            </a:r>
            <a:br>
              <a:rPr lang="da-DK" dirty="0">
                <a:solidFill>
                  <a:schemeClr val="accent3"/>
                </a:solidFill>
              </a:rPr>
            </a:br>
            <a:r>
              <a:rPr lang="da-DK" dirty="0">
                <a:solidFill>
                  <a:schemeClr val="accent3"/>
                </a:solidFill>
              </a:rPr>
              <a:t>+45 8778 5000 </a:t>
            </a:r>
            <a:br>
              <a:rPr lang="da-DK" dirty="0">
                <a:solidFill>
                  <a:schemeClr val="accent3"/>
                </a:solidFill>
              </a:rPr>
            </a:br>
            <a:r>
              <a:rPr lang="da-DK" dirty="0">
                <a:solidFill>
                  <a:schemeClr val="accent3"/>
                </a:solidFill>
              </a:rPr>
              <a:t>sallinggroup.com</a:t>
            </a:r>
            <a:endParaRPr lang="en-GB" dirty="0">
              <a:solidFill>
                <a:schemeClr val="accent3"/>
              </a:solidFill>
            </a:endParaRPr>
          </a:p>
        </p:txBody>
      </p:sp>
    </p:spTree>
    <p:extLst>
      <p:ext uri="{BB962C8B-B14F-4D97-AF65-F5344CB8AC3E}">
        <p14:creationId xmlns:p14="http://schemas.microsoft.com/office/powerpoint/2010/main" val="1426897918"/>
      </p:ext>
    </p:extLst>
  </p:cSld>
  <p:clrMapOvr>
    <a:masterClrMapping/>
  </p:clrMapOvr>
  <p:extLst>
    <p:ext uri="{DCECCB84-F9BA-43D5-87BE-67443E8EF086}">
      <p15:sldGuideLst xmlns:p15="http://schemas.microsoft.com/office/powerpoint/2012/main">
        <p15:guide id="1" orient="horz" pos="2341" userDrawn="1">
          <p15:clr>
            <a:srgbClr val="FBAE40"/>
          </p15:clr>
        </p15:guide>
        <p15:guide id="2" pos="5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 Logo green">
    <p:bg>
      <p:bgPr>
        <a:solidFill>
          <a:schemeClr val="bg2"/>
        </a:solidFill>
        <a:effectLst/>
      </p:bgPr>
    </p:bg>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69EF2480-80BF-9F4A-AF9D-10461C1465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0989" y="2672064"/>
            <a:ext cx="8004561" cy="1513871"/>
          </a:xfrm>
          <a:prstGeom prst="rect">
            <a:avLst/>
          </a:prstGeom>
        </p:spPr>
      </p:pic>
      <p:sp>
        <p:nvSpPr>
          <p:cNvPr id="7" name="Undertitel 2">
            <a:extLst>
              <a:ext uri="{FF2B5EF4-FFF2-40B4-BE49-F238E27FC236}">
                <a16:creationId xmlns:a16="http://schemas.microsoft.com/office/drawing/2014/main" id="{BEF06A6D-8355-C141-87AA-54DF11365874}"/>
              </a:ext>
            </a:extLst>
          </p:cNvPr>
          <p:cNvSpPr>
            <a:spLocks noGrp="1"/>
          </p:cNvSpPr>
          <p:nvPr>
            <p:ph type="subTitle" idx="1" hasCustomPrompt="1"/>
          </p:nvPr>
        </p:nvSpPr>
        <p:spPr>
          <a:xfrm>
            <a:off x="4476379" y="6154360"/>
            <a:ext cx="6922905" cy="334223"/>
          </a:xfrm>
          <a:prstGeom prst="rect">
            <a:avLst/>
          </a:prstGeom>
        </p:spPr>
        <p:txBody>
          <a:bodyPr anchor="ctr" anchorCtr="0"/>
          <a:lstStyle>
            <a:lvl1pPr marL="0" indent="0" algn="l">
              <a:buNone/>
              <a:defRPr sz="1400" b="0" i="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C6758710-B2E4-D441-8CB7-6E277FFE8BE5}"/>
              </a:ext>
            </a:extLst>
          </p:cNvPr>
          <p:cNvSpPr/>
          <p:nvPr userDrawn="1"/>
        </p:nvSpPr>
        <p:spPr>
          <a:xfrm>
            <a:off x="3683000" y="6228162"/>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283953006"/>
      </p:ext>
    </p:extLst>
  </p:cSld>
  <p:clrMapOvr>
    <a:masterClrMapping/>
  </p:clrMapOvr>
  <p:extLst>
    <p:ext uri="{DCECCB84-F9BA-43D5-87BE-67443E8EF086}">
      <p15:sldGuideLst xmlns:p15="http://schemas.microsoft.com/office/powerpoint/2012/main">
        <p15:guide id="1" orient="horz" pos="2160">
          <p15:clr>
            <a:srgbClr val="FBAE40"/>
          </p15:clr>
        </p15:guide>
        <p15:guide id="2" pos="23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page - Logo yellow">
    <p:bg>
      <p:bgPr>
        <a:solidFill>
          <a:schemeClr val="accent2"/>
        </a:solidFill>
        <a:effectLst/>
      </p:bgPr>
    </p:bg>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69EF2480-80BF-9F4A-AF9D-10461C1465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0989" y="2672064"/>
            <a:ext cx="8004561" cy="1513871"/>
          </a:xfrm>
          <a:prstGeom prst="rect">
            <a:avLst/>
          </a:prstGeom>
        </p:spPr>
      </p:pic>
      <p:sp>
        <p:nvSpPr>
          <p:cNvPr id="5" name="Undertitel 2">
            <a:extLst>
              <a:ext uri="{FF2B5EF4-FFF2-40B4-BE49-F238E27FC236}">
                <a16:creationId xmlns:a16="http://schemas.microsoft.com/office/drawing/2014/main" id="{EF9FC228-5EBA-2A4F-B8F9-CC580BF0764A}"/>
              </a:ext>
            </a:extLst>
          </p:cNvPr>
          <p:cNvSpPr>
            <a:spLocks noGrp="1"/>
          </p:cNvSpPr>
          <p:nvPr>
            <p:ph type="subTitle" idx="1" hasCustomPrompt="1"/>
          </p:nvPr>
        </p:nvSpPr>
        <p:spPr>
          <a:xfrm>
            <a:off x="4476379" y="6154360"/>
            <a:ext cx="6922905" cy="334223"/>
          </a:xfrm>
          <a:prstGeom prst="rect">
            <a:avLst/>
          </a:prstGeom>
        </p:spPr>
        <p:txBody>
          <a:bodyPr anchor="ctr" anchorCtr="0"/>
          <a:lstStyle>
            <a:lvl1pPr marL="0" indent="0" algn="l">
              <a:buNone/>
              <a:defRPr sz="1400" b="0" i="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7" name="Rektangel 6">
            <a:extLst>
              <a:ext uri="{FF2B5EF4-FFF2-40B4-BE49-F238E27FC236}">
                <a16:creationId xmlns:a16="http://schemas.microsoft.com/office/drawing/2014/main" id="{DBECBE96-3929-8942-BE44-0C9DAF658CD0}"/>
              </a:ext>
            </a:extLst>
          </p:cNvPr>
          <p:cNvSpPr/>
          <p:nvPr userDrawn="1"/>
        </p:nvSpPr>
        <p:spPr>
          <a:xfrm>
            <a:off x="3683000" y="6228162"/>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62963838"/>
      </p:ext>
    </p:extLst>
  </p:cSld>
  <p:clrMapOvr>
    <a:masterClrMapping/>
  </p:clrMapOvr>
  <p:extLst>
    <p:ext uri="{DCECCB84-F9BA-43D5-87BE-67443E8EF086}">
      <p15:sldGuideLst xmlns:p15="http://schemas.microsoft.com/office/powerpoint/2012/main">
        <p15:guide id="1" orient="horz" pos="2160">
          <p15:clr>
            <a:srgbClr val="FBAE40"/>
          </p15:clr>
        </p15:guide>
        <p15:guide id="2" pos="2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page - Logo red">
    <p:bg>
      <p:bgPr>
        <a:solidFill>
          <a:schemeClr val="accent1"/>
        </a:solidFill>
        <a:effectLst/>
      </p:bgPr>
    </p:bg>
    <p:spTree>
      <p:nvGrpSpPr>
        <p:cNvPr id="1" name=""/>
        <p:cNvGrpSpPr/>
        <p:nvPr/>
      </p:nvGrpSpPr>
      <p:grpSpPr>
        <a:xfrm>
          <a:off x="0" y="0"/>
          <a:ext cx="0" cy="0"/>
          <a:chOff x="0" y="0"/>
          <a:chExt cx="0" cy="0"/>
        </a:xfrm>
      </p:grpSpPr>
      <p:pic>
        <p:nvPicPr>
          <p:cNvPr id="20" name="Billede 19">
            <a:extLst>
              <a:ext uri="{FF2B5EF4-FFF2-40B4-BE49-F238E27FC236}">
                <a16:creationId xmlns:a16="http://schemas.microsoft.com/office/drawing/2014/main" id="{69EF2480-80BF-9F4A-AF9D-10461C1465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050989" y="2672064"/>
            <a:ext cx="8004561" cy="1513871"/>
          </a:xfrm>
          <a:prstGeom prst="rect">
            <a:avLst/>
          </a:prstGeom>
        </p:spPr>
      </p:pic>
      <p:sp>
        <p:nvSpPr>
          <p:cNvPr id="7" name="Undertitel 2">
            <a:extLst>
              <a:ext uri="{FF2B5EF4-FFF2-40B4-BE49-F238E27FC236}">
                <a16:creationId xmlns:a16="http://schemas.microsoft.com/office/drawing/2014/main" id="{C3F388B0-85A9-EC4E-BE04-68D35A9BA106}"/>
              </a:ext>
            </a:extLst>
          </p:cNvPr>
          <p:cNvSpPr>
            <a:spLocks noGrp="1"/>
          </p:cNvSpPr>
          <p:nvPr>
            <p:ph type="subTitle" idx="1" hasCustomPrompt="1"/>
          </p:nvPr>
        </p:nvSpPr>
        <p:spPr>
          <a:xfrm>
            <a:off x="4476379" y="6154360"/>
            <a:ext cx="6922905" cy="334223"/>
          </a:xfrm>
          <a:prstGeom prst="rect">
            <a:avLst/>
          </a:prstGeom>
        </p:spPr>
        <p:txBody>
          <a:bodyPr anchor="ctr" anchorCtr="0"/>
          <a:lstStyle>
            <a:lvl1pPr marL="0" indent="0" algn="l">
              <a:buNone/>
              <a:defRPr sz="1400" b="0" i="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5" name="Rektangel 4">
            <a:extLst>
              <a:ext uri="{FF2B5EF4-FFF2-40B4-BE49-F238E27FC236}">
                <a16:creationId xmlns:a16="http://schemas.microsoft.com/office/drawing/2014/main" id="{4059415A-6368-5B4A-9CDD-884E0C1B6E8B}"/>
              </a:ext>
            </a:extLst>
          </p:cNvPr>
          <p:cNvSpPr/>
          <p:nvPr userDrawn="1"/>
        </p:nvSpPr>
        <p:spPr>
          <a:xfrm>
            <a:off x="3683000" y="6228162"/>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6174282"/>
      </p:ext>
    </p:extLst>
  </p:cSld>
  <p:clrMapOvr>
    <a:masterClrMapping/>
  </p:clrMapOvr>
  <p:extLst>
    <p:ext uri="{DCECCB84-F9BA-43D5-87BE-67443E8EF086}">
      <p15:sldGuideLst xmlns:p15="http://schemas.microsoft.com/office/powerpoint/2012/main">
        <p15:guide id="1" orient="horz" pos="2160">
          <p15:clr>
            <a:srgbClr val="FBAE40"/>
          </p15:clr>
        </p15:guide>
        <p15:guide id="2" pos="2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ront page - Text white">
    <p:bg>
      <p:bgPr>
        <a:solidFill>
          <a:schemeClr val="bg1"/>
        </a:solidFill>
        <a:effectLst/>
      </p:bgPr>
    </p:bg>
    <p:spTree>
      <p:nvGrpSpPr>
        <p:cNvPr id="1" name=""/>
        <p:cNvGrpSpPr/>
        <p:nvPr/>
      </p:nvGrpSpPr>
      <p:grpSpPr>
        <a:xfrm>
          <a:off x="0" y="0"/>
          <a:ext cx="0" cy="0"/>
          <a:chOff x="0" y="0"/>
          <a:chExt cx="0" cy="0"/>
        </a:xfrm>
      </p:grpSpPr>
      <p:graphicFrame>
        <p:nvGraphicFramePr>
          <p:cNvPr id="20" name="Object 19" hidden="1"/>
          <p:cNvGraphicFramePr>
            <a:graphicFrameLocks noChangeAspect="1"/>
          </p:cNvGraphicFramePr>
          <p:nvPr userDrawn="1">
            <p:custDataLst>
              <p:tags r:id="rId1"/>
            </p:custDataLst>
            <p:extLst>
              <p:ext uri="{D42A27DB-BD31-4B8C-83A1-F6EECF244321}">
                <p14:modId xmlns:p14="http://schemas.microsoft.com/office/powerpoint/2010/main" val="9902890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20" name="Object 19"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p:cNvSpPr/>
          <p:nvPr userDrawn="1">
            <p:custDataLst>
              <p:tags r:id="rId2"/>
            </p:custDataLst>
          </p:nvPr>
        </p:nvSpPr>
        <p:spPr bwMode="auto">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GB" sz="1400" b="0" i="0" baseline="0" dirty="0">
              <a:latin typeface="Arial" panose="020B0604020202020204" pitchFamily="34" charset="0"/>
              <a:ea typeface="+mn-ea"/>
              <a:cs typeface="+mn-cs"/>
              <a:sym typeface="Arial" panose="020B0604020202020204" pitchFamily="34" charset="0"/>
            </a:endParaRPr>
          </a:p>
        </p:txBody>
      </p:sp>
      <p:sp>
        <p:nvSpPr>
          <p:cNvPr id="2" name="Titel 1">
            <a:extLst>
              <a:ext uri="{FF2B5EF4-FFF2-40B4-BE49-F238E27FC236}">
                <a16:creationId xmlns:a16="http://schemas.microsoft.com/office/drawing/2014/main" id="{7956F5B9-6FD6-414F-8E9D-72AA354A8AC3}"/>
              </a:ext>
            </a:extLst>
          </p:cNvPr>
          <p:cNvSpPr>
            <a:spLocks noGrp="1"/>
          </p:cNvSpPr>
          <p:nvPr>
            <p:ph type="ctrTitle" hasCustomPrompt="1"/>
          </p:nvPr>
        </p:nvSpPr>
        <p:spPr>
          <a:xfrm>
            <a:off x="838200" y="2036762"/>
            <a:ext cx="9144000" cy="1754326"/>
          </a:xfrm>
          <a:prstGeom prst="rect">
            <a:avLst/>
          </a:prstGeom>
        </p:spPr>
        <p:txBody>
          <a:bodyPr anchor="t" anchorCtr="0">
            <a:spAutoFit/>
          </a:bodyPr>
          <a:lstStyle>
            <a:lvl1pPr algn="l">
              <a:defRPr sz="6000" b="0" i="0">
                <a:solidFill>
                  <a:schemeClr val="tx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in </a:t>
            </a:r>
            <a:r>
              <a:rPr lang="da-DK" dirty="0" err="1"/>
              <a:t>two</a:t>
            </a:r>
            <a:r>
              <a:rPr lang="da-DK" dirty="0"/>
              <a:t> lines </a:t>
            </a:r>
            <a:r>
              <a:rPr lang="da-DK" dirty="0" err="1"/>
              <a:t>here</a:t>
            </a:r>
            <a:endParaRPr lang="en-GB" dirty="0"/>
          </a:p>
        </p:txBody>
      </p:sp>
      <p:sp>
        <p:nvSpPr>
          <p:cNvPr id="3" name="Undertitel 2">
            <a:extLst>
              <a:ext uri="{FF2B5EF4-FFF2-40B4-BE49-F238E27FC236}">
                <a16:creationId xmlns:a16="http://schemas.microsoft.com/office/drawing/2014/main" id="{1F35D92F-7C28-9940-A8CB-7DCB03C00B8B}"/>
              </a:ext>
            </a:extLst>
          </p:cNvPr>
          <p:cNvSpPr>
            <a:spLocks noGrp="1"/>
          </p:cNvSpPr>
          <p:nvPr>
            <p:ph type="subTitle" idx="1" hasCustomPrompt="1"/>
          </p:nvPr>
        </p:nvSpPr>
        <p:spPr>
          <a:xfrm>
            <a:off x="838200" y="3830638"/>
            <a:ext cx="9144000" cy="1655762"/>
          </a:xfrm>
          <a:prstGeom prst="rect">
            <a:avLst/>
          </a:prstGeo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sp>
        <p:nvSpPr>
          <p:cNvPr id="8" name="Rektangel 7">
            <a:extLst>
              <a:ext uri="{FF2B5EF4-FFF2-40B4-BE49-F238E27FC236}">
                <a16:creationId xmlns:a16="http://schemas.microsoft.com/office/drawing/2014/main" id="{11DD113E-87CC-3A45-8FE3-80B501F00035}"/>
              </a:ext>
            </a:extLst>
          </p:cNvPr>
          <p:cNvSpPr/>
          <p:nvPr userDrawn="1"/>
        </p:nvSpPr>
        <p:spPr>
          <a:xfrm>
            <a:off x="938784" y="1687473"/>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Billede 4">
            <a:extLst>
              <a:ext uri="{FF2B5EF4-FFF2-40B4-BE49-F238E27FC236}">
                <a16:creationId xmlns:a16="http://schemas.microsoft.com/office/drawing/2014/main" id="{1CBC4457-335F-EE46-A7EA-F03C1197E8D1}"/>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Tree>
    <p:extLst>
      <p:ext uri="{BB962C8B-B14F-4D97-AF65-F5344CB8AC3E}">
        <p14:creationId xmlns:p14="http://schemas.microsoft.com/office/powerpoint/2010/main" val="3298397727"/>
      </p:ext>
    </p:extLst>
  </p:cSld>
  <p:clrMapOvr>
    <a:masterClrMapping/>
  </p:clrMapOvr>
  <p:extLst>
    <p:ext uri="{DCECCB84-F9BA-43D5-87BE-67443E8EF086}">
      <p15:sldGuideLst xmlns:p15="http://schemas.microsoft.com/office/powerpoint/2012/main">
        <p15:guide id="1" orient="horz" pos="2409" userDrawn="1">
          <p15:clr>
            <a:srgbClr val="FBAE40"/>
          </p15:clr>
        </p15:guide>
        <p15:guide id="2" pos="5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Front page - Text blue">
    <p:bg>
      <p:bgPr>
        <a:solidFill>
          <a:schemeClr val="accent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6F5B9-6FD6-414F-8E9D-72AA354A8AC3}"/>
              </a:ext>
            </a:extLst>
          </p:cNvPr>
          <p:cNvSpPr>
            <a:spLocks noGrp="1"/>
          </p:cNvSpPr>
          <p:nvPr>
            <p:ph type="ctrTitle" hasCustomPrompt="1"/>
          </p:nvPr>
        </p:nvSpPr>
        <p:spPr>
          <a:xfrm>
            <a:off x="838200" y="2036762"/>
            <a:ext cx="9144000" cy="1754326"/>
          </a:xfrm>
          <a:prstGeom prst="rect">
            <a:avLst/>
          </a:prstGeom>
        </p:spPr>
        <p:txBody>
          <a:bodyPr anchor="t" anchorCtr="0">
            <a:spAutoFit/>
          </a:bodyPr>
          <a:lstStyle>
            <a:lvl1pPr algn="l">
              <a:defRPr sz="6000" b="1" i="0">
                <a:solidFill>
                  <a:schemeClr val="bg1"/>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in </a:t>
            </a:r>
            <a:r>
              <a:rPr lang="da-DK" dirty="0" err="1"/>
              <a:t>two</a:t>
            </a:r>
            <a:r>
              <a:rPr lang="da-DK" dirty="0"/>
              <a:t> lines </a:t>
            </a:r>
            <a:r>
              <a:rPr lang="da-DK" dirty="0" err="1"/>
              <a:t>here</a:t>
            </a:r>
            <a:endParaRPr lang="en-GB" dirty="0"/>
          </a:p>
        </p:txBody>
      </p:sp>
      <p:sp>
        <p:nvSpPr>
          <p:cNvPr id="3" name="Undertitel 2">
            <a:extLst>
              <a:ext uri="{FF2B5EF4-FFF2-40B4-BE49-F238E27FC236}">
                <a16:creationId xmlns:a16="http://schemas.microsoft.com/office/drawing/2014/main" id="{1F35D92F-7C28-9940-A8CB-7DCB03C00B8B}"/>
              </a:ext>
            </a:extLst>
          </p:cNvPr>
          <p:cNvSpPr>
            <a:spLocks noGrp="1"/>
          </p:cNvSpPr>
          <p:nvPr>
            <p:ph type="subTitle" idx="1" hasCustomPrompt="1"/>
          </p:nvPr>
        </p:nvSpPr>
        <p:spPr>
          <a:xfrm>
            <a:off x="838200" y="3830638"/>
            <a:ext cx="9144000" cy="1655762"/>
          </a:xfrm>
          <a:prstGeom prst="rect">
            <a:avLst/>
          </a:prstGeom>
        </p:spPr>
        <p:txBody>
          <a:bodyPr/>
          <a:lstStyle>
            <a:lvl1pPr marL="0" indent="0" algn="l">
              <a:buNone/>
              <a:defRPr sz="24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pic>
        <p:nvPicPr>
          <p:cNvPr id="13" name="Billede 12">
            <a:extLst>
              <a:ext uri="{FF2B5EF4-FFF2-40B4-BE49-F238E27FC236}">
                <a16:creationId xmlns:a16="http://schemas.microsoft.com/office/drawing/2014/main" id="{0619B1F4-6D5A-D345-9062-F3357B9948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9600" y="6264000"/>
            <a:ext cx="1063752" cy="201251"/>
          </a:xfrm>
          <a:prstGeom prst="rect">
            <a:avLst/>
          </a:prstGeom>
        </p:spPr>
      </p:pic>
      <p:sp>
        <p:nvSpPr>
          <p:cNvPr id="9" name="Rektangel 8">
            <a:extLst>
              <a:ext uri="{FF2B5EF4-FFF2-40B4-BE49-F238E27FC236}">
                <a16:creationId xmlns:a16="http://schemas.microsoft.com/office/drawing/2014/main" id="{07FD87F8-EA4D-A847-B58E-D5B9CFF6EBBD}"/>
              </a:ext>
            </a:extLst>
          </p:cNvPr>
          <p:cNvSpPr/>
          <p:nvPr userDrawn="1"/>
        </p:nvSpPr>
        <p:spPr>
          <a:xfrm>
            <a:off x="938784" y="1687473"/>
            <a:ext cx="637200" cy="1866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47585018"/>
      </p:ext>
    </p:extLst>
  </p:cSld>
  <p:clrMapOvr>
    <a:masterClrMapping/>
  </p:clrMapOvr>
  <p:extLst>
    <p:ext uri="{DCECCB84-F9BA-43D5-87BE-67443E8EF086}">
      <p15:sldGuideLst xmlns:p15="http://schemas.microsoft.com/office/powerpoint/2012/main">
        <p15:guide id="1" orient="horz" pos="2409" userDrawn="1">
          <p15:clr>
            <a:srgbClr val="FBAE40"/>
          </p15:clr>
        </p15:guide>
        <p15:guide id="2" pos="5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Front page - Text green">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56F5B9-6FD6-414F-8E9D-72AA354A8AC3}"/>
              </a:ext>
            </a:extLst>
          </p:cNvPr>
          <p:cNvSpPr>
            <a:spLocks noGrp="1"/>
          </p:cNvSpPr>
          <p:nvPr>
            <p:ph type="ctrTitle" hasCustomPrompt="1"/>
          </p:nvPr>
        </p:nvSpPr>
        <p:spPr>
          <a:xfrm>
            <a:off x="838200" y="2036762"/>
            <a:ext cx="9144000" cy="1754326"/>
          </a:xfrm>
          <a:prstGeom prst="rect">
            <a:avLst/>
          </a:prstGeom>
        </p:spPr>
        <p:txBody>
          <a:bodyPr anchor="t" anchorCtr="0">
            <a:spAutoFit/>
          </a:bodyPr>
          <a:lstStyle>
            <a:lvl1pPr algn="l">
              <a:defRPr sz="6000" b="1" i="0">
                <a:solidFill>
                  <a:schemeClr val="accent3"/>
                </a:solidFill>
                <a:latin typeface="Arial Black" panose="020B0604020202020204" pitchFamily="34" charset="0"/>
                <a:cs typeface="Arial Black" panose="020B0604020202020204" pitchFamily="34" charset="0"/>
              </a:defRPr>
            </a:lvl1pPr>
          </a:lstStyle>
          <a:p>
            <a:r>
              <a:rPr lang="da-DK" dirty="0" err="1"/>
              <a:t>Insert</a:t>
            </a:r>
            <a:r>
              <a:rPr lang="da-DK" dirty="0"/>
              <a:t> </a:t>
            </a:r>
            <a:r>
              <a:rPr lang="da-DK" dirty="0" err="1"/>
              <a:t>headline</a:t>
            </a:r>
            <a:r>
              <a:rPr lang="da-DK" dirty="0"/>
              <a:t> in </a:t>
            </a:r>
            <a:r>
              <a:rPr lang="da-DK" dirty="0" err="1"/>
              <a:t>two</a:t>
            </a:r>
            <a:r>
              <a:rPr lang="da-DK" dirty="0"/>
              <a:t> lines </a:t>
            </a:r>
            <a:r>
              <a:rPr lang="da-DK" dirty="0" err="1"/>
              <a:t>here</a:t>
            </a:r>
            <a:endParaRPr lang="en-GB" dirty="0"/>
          </a:p>
        </p:txBody>
      </p:sp>
      <p:sp>
        <p:nvSpPr>
          <p:cNvPr id="3" name="Undertitel 2">
            <a:extLst>
              <a:ext uri="{FF2B5EF4-FFF2-40B4-BE49-F238E27FC236}">
                <a16:creationId xmlns:a16="http://schemas.microsoft.com/office/drawing/2014/main" id="{1F35D92F-7C28-9940-A8CB-7DCB03C00B8B}"/>
              </a:ext>
            </a:extLst>
          </p:cNvPr>
          <p:cNvSpPr>
            <a:spLocks noGrp="1"/>
          </p:cNvSpPr>
          <p:nvPr>
            <p:ph type="subTitle" idx="1" hasCustomPrompt="1"/>
          </p:nvPr>
        </p:nvSpPr>
        <p:spPr>
          <a:xfrm>
            <a:off x="865632" y="3830638"/>
            <a:ext cx="9144000" cy="1655762"/>
          </a:xfrm>
          <a:prstGeom prst="rect">
            <a:avLst/>
          </a:prstGeom>
        </p:spPr>
        <p:txBody>
          <a:bodyPr/>
          <a:lstStyle>
            <a:lvl1pPr marL="0" indent="0" algn="l">
              <a:buNone/>
              <a:defRPr sz="2400" b="0" i="0">
                <a:solidFill>
                  <a:schemeClr val="accent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err="1"/>
              <a:t>Insert</a:t>
            </a:r>
            <a:r>
              <a:rPr lang="da-DK" dirty="0"/>
              <a:t> </a:t>
            </a:r>
            <a:r>
              <a:rPr lang="da-DK" dirty="0" err="1"/>
              <a:t>subheadline</a:t>
            </a:r>
            <a:r>
              <a:rPr lang="da-DK" dirty="0"/>
              <a:t> </a:t>
            </a:r>
            <a:r>
              <a:rPr lang="da-DK" dirty="0" err="1"/>
              <a:t>here</a:t>
            </a:r>
            <a:endParaRPr lang="en-GB" dirty="0"/>
          </a:p>
        </p:txBody>
      </p:sp>
      <p:pic>
        <p:nvPicPr>
          <p:cNvPr id="7" name="Billed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8784" y="6264000"/>
            <a:ext cx="1065600" cy="201600"/>
          </a:xfrm>
          <a:prstGeom prst="rect">
            <a:avLst/>
          </a:prstGeom>
        </p:spPr>
      </p:pic>
      <p:sp>
        <p:nvSpPr>
          <p:cNvPr id="8" name="Rektangel 7">
            <a:extLst>
              <a:ext uri="{FF2B5EF4-FFF2-40B4-BE49-F238E27FC236}">
                <a16:creationId xmlns:a16="http://schemas.microsoft.com/office/drawing/2014/main" id="{B8E5D77C-1B97-4047-979B-BC6695BE4534}"/>
              </a:ext>
            </a:extLst>
          </p:cNvPr>
          <p:cNvSpPr/>
          <p:nvPr userDrawn="1"/>
        </p:nvSpPr>
        <p:spPr>
          <a:xfrm>
            <a:off x="938784" y="1687473"/>
            <a:ext cx="637200" cy="186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43877145"/>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ub page - 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headline here</a:t>
            </a:r>
            <a:endParaRPr lang="en-GB" dirty="0"/>
          </a:p>
        </p:txBody>
      </p:sp>
      <p:sp>
        <p:nvSpPr>
          <p:cNvPr id="4" name="Pladsholder til slidenummer 5"/>
          <p:cNvSpPr>
            <a:spLocks noGrp="1"/>
          </p:cNvSpPr>
          <p:nvPr>
            <p:ph type="sldNum" sz="quarter" idx="4"/>
          </p:nvPr>
        </p:nvSpPr>
        <p:spPr>
          <a:xfrm>
            <a:off x="10705744" y="620801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1321875881"/>
      </p:ext>
    </p:extLst>
  </p:cSld>
  <p:clrMapOvr>
    <a:masterClrMapping/>
  </p:clrMapOvr>
  <p:extLst>
    <p:ext uri="{DCECCB84-F9BA-43D5-87BE-67443E8EF086}">
      <p15:sldGuideLst xmlns:p15="http://schemas.microsoft.com/office/powerpoint/2012/main">
        <p15:guide id="1" orient="horz" pos="3838">
          <p15:clr>
            <a:srgbClr val="FBAE40"/>
          </p15:clr>
        </p15:guide>
        <p15:guide id="2" pos="3840">
          <p15:clr>
            <a:srgbClr val="FBAE40"/>
          </p15:clr>
        </p15:guide>
        <p15:guide id="3" pos="529">
          <p15:clr>
            <a:srgbClr val="FBAE40"/>
          </p15:clr>
        </p15:guide>
        <p15:guide id="4" pos="7151">
          <p15:clr>
            <a:srgbClr val="FBAE40"/>
          </p15:clr>
        </p15:guide>
        <p15:guide id="5" orient="horz" pos="98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6.xml"/><Relationship Id="rId3" Type="http://schemas.openxmlformats.org/officeDocument/2006/relationships/slideLayout" Target="../slideLayouts/slideLayout14.xml"/><Relationship Id="rId7" Type="http://schemas.openxmlformats.org/officeDocument/2006/relationships/tags" Target="../tags/tag5.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4.png"/><Relationship Id="rId5" Type="http://schemas.openxmlformats.org/officeDocument/2006/relationships/slideLayout" Target="../slideLayouts/slideLayout16.xml"/><Relationship Id="rId10"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5.bin"/></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7.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oleObject" Target="../embeddings/oleObject6.bin"/><Relationship Id="rId5" Type="http://schemas.openxmlformats.org/officeDocument/2006/relationships/tags" Target="../tags/tag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3.xml"/><Relationship Id="rId7" Type="http://schemas.openxmlformats.org/officeDocument/2006/relationships/image" Target="../media/image1.emf"/><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oleObject" Target="../embeddings/oleObject7.bin"/><Relationship Id="rId5" Type="http://schemas.openxmlformats.org/officeDocument/2006/relationships/tags" Target="../tags/tag10.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7.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oleObject" Target="../embeddings/oleObject8.bin"/><Relationship Id="rId5" Type="http://schemas.openxmlformats.org/officeDocument/2006/relationships/tags" Target="../tags/tag11.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3"/>
            </p:custDataLst>
            <p:extLst>
              <p:ext uri="{D42A27DB-BD31-4B8C-83A1-F6EECF244321}">
                <p14:modId xmlns:p14="http://schemas.microsoft.com/office/powerpoint/2010/main" val="39923722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216" imgH="216" progId="TCLayout.ActiveDocument.1">
                  <p:embed/>
                </p:oleObj>
              </mc:Choice>
              <mc:Fallback>
                <p:oleObj name="think-cell Slide" r:id="rId14" imgW="216" imgH="216" progId="TCLayout.ActiveDocument.1">
                  <p:embed/>
                  <p:pic>
                    <p:nvPicPr>
                      <p:cNvPr id="2" name="Object 1" hidden="1"/>
                      <p:cNvPicPr/>
                      <p:nvPr/>
                    </p:nvPicPr>
                    <p:blipFill>
                      <a:blip r:embed="rId1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004880460"/>
      </p:ext>
    </p:extLst>
  </p:cSld>
  <p:clrMap bg1="lt1" tx1="dk1" bg2="lt2" tx2="dk2" accent1="accent1" accent2="accent2" accent3="accent3" accent4="accent4" accent5="accent5" accent6="accent6" hlink="hlink" folHlink="folHlink"/>
  <p:sldLayoutIdLst>
    <p:sldLayoutId id="2147483675" r:id="rId1"/>
    <p:sldLayoutId id="2147483674" r:id="rId2"/>
    <p:sldLayoutId id="2147483725" r:id="rId3"/>
    <p:sldLayoutId id="2147483649" r:id="rId4"/>
    <p:sldLayoutId id="2147483726" r:id="rId5"/>
    <p:sldLayoutId id="2147483709" r:id="rId6"/>
    <p:sldLayoutId id="2147483708" r:id="rId7"/>
    <p:sldLayoutId id="2147483710" r:id="rId8"/>
    <p:sldLayoutId id="2147483749" r:id="rId9"/>
    <p:sldLayoutId id="2147483750" r:id="rId10"/>
    <p:sldLayoutId id="214748375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7"/>
            </p:custDataLst>
            <p:extLst>
              <p:ext uri="{D42A27DB-BD31-4B8C-83A1-F6EECF244321}">
                <p14:modId xmlns:p14="http://schemas.microsoft.com/office/powerpoint/2010/main" val="17085926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9" imgW="216" imgH="216" progId="TCLayout.ActiveDocument.1">
                  <p:embed/>
                </p:oleObj>
              </mc:Choice>
              <mc:Fallback>
                <p:oleObj name="think-cell Slide" r:id="rId9" imgW="216" imgH="216" progId="TCLayout.ActiveDocument.1">
                  <p:embed/>
                  <p:pic>
                    <p:nvPicPr>
                      <p:cNvPr id="3" name="Object 2" hidden="1"/>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6" name="Rectangle 5" hidden="1"/>
          <p:cNvSpPr/>
          <p:nvPr userDrawn="1">
            <p:custDataLst>
              <p:tags r:id="rId8"/>
            </p:custDataLst>
          </p:nvPr>
        </p:nvSpPr>
        <p:spPr bwMode="auto">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100000"/>
              </a:lnSpc>
              <a:spcBef>
                <a:spcPct val="0"/>
              </a:spcBef>
              <a:spcAft>
                <a:spcPct val="0"/>
              </a:spcAft>
            </a:pPr>
            <a:endParaRPr lang="en-GB" sz="1400" b="0" i="0" baseline="0" dirty="0" err="1">
              <a:latin typeface="+mn-lt"/>
              <a:ea typeface="+mn-ea"/>
              <a:cs typeface="+mn-cs"/>
              <a:sym typeface="+mn-lt"/>
            </a:endParaRPr>
          </a:p>
        </p:txBody>
      </p:sp>
      <p:sp>
        <p:nvSpPr>
          <p:cNvPr id="10" name="Rektangel 9">
            <a:extLst>
              <a:ext uri="{FF2B5EF4-FFF2-40B4-BE49-F238E27FC236}">
                <a16:creationId xmlns:a16="http://schemas.microsoft.com/office/drawing/2014/main" id="{DD5C6CCA-A5BF-D84A-B70E-FFC62F945CE9}"/>
              </a:ext>
            </a:extLst>
          </p:cNvPr>
          <p:cNvSpPr/>
          <p:nvPr userDrawn="1"/>
        </p:nvSpPr>
        <p:spPr>
          <a:xfrm>
            <a:off x="10090495" y="6271487"/>
            <a:ext cx="637200" cy="186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solidFill>
            </a:endParaRPr>
          </a:p>
        </p:txBody>
      </p:sp>
      <p:pic>
        <p:nvPicPr>
          <p:cNvPr id="11" name="Billede 10">
            <a:extLst>
              <a:ext uri="{FF2B5EF4-FFF2-40B4-BE49-F238E27FC236}">
                <a16:creationId xmlns:a16="http://schemas.microsoft.com/office/drawing/2014/main" id="{8CE85BD2-CC0A-DB42-B43D-115CF913C23B}"/>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
        <p:nvSpPr>
          <p:cNvPr id="4" name="Title Placeholder 3"/>
          <p:cNvSpPr>
            <a:spLocks noGrp="1"/>
          </p:cNvSpPr>
          <p:nvPr>
            <p:ph type="title"/>
          </p:nvPr>
        </p:nvSpPr>
        <p:spPr>
          <a:xfrm>
            <a:off x="838800" y="365125"/>
            <a:ext cx="10515000" cy="1045129"/>
          </a:xfrm>
          <a:prstGeom prst="rect">
            <a:avLst/>
          </a:prstGeom>
        </p:spPr>
        <p:txBody>
          <a:bodyPr vert="horz" lIns="91440" tIns="45720" rIns="91440" bIns="45720" rtlCol="0" anchor="ctr">
            <a:normAutofit/>
          </a:bodyPr>
          <a:lstStyle/>
          <a:p>
            <a:r>
              <a:rPr lang="en-US" dirty="0"/>
              <a:t>Insert headline here</a:t>
            </a:r>
            <a:endParaRPr lang="en-GB" dirty="0"/>
          </a:p>
        </p:txBody>
      </p:sp>
      <p:sp>
        <p:nvSpPr>
          <p:cNvPr id="7"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3886778545"/>
      </p:ext>
    </p:extLst>
  </p:cSld>
  <p:clrMap bg1="lt1" tx1="dk1" bg2="lt2" tx2="dk2" accent1="accent1" accent2="accent2" accent3="accent3" accent4="accent4" accent5="accent5" accent6="accent6" hlink="hlink" folHlink="folHlink"/>
  <p:sldLayoutIdLst>
    <p:sldLayoutId id="2147483689" r:id="rId1"/>
    <p:sldLayoutId id="2147483691" r:id="rId2"/>
    <p:sldLayoutId id="2147483690" r:id="rId3"/>
    <p:sldLayoutId id="2147483692" r:id="rId4"/>
    <p:sldLayoutId id="2147483693" r:id="rId5"/>
  </p:sldLayoutIdLst>
  <p:hf hdr="0" ftr="0" dt="0"/>
  <p:txStyles>
    <p:titleStyle>
      <a:lvl1pPr algn="l" defTabSz="914400" rtl="0" eaLnBrk="1" latinLnBrk="0" hangingPunct="1">
        <a:lnSpc>
          <a:spcPct val="90000"/>
        </a:lnSpc>
        <a:spcBef>
          <a:spcPct val="0"/>
        </a:spcBef>
        <a:buNone/>
        <a:defRPr lang="en-GB" sz="3200" b="0" i="0" kern="1200" baseline="0" dirty="0">
          <a:solidFill>
            <a:schemeClr val="tx1"/>
          </a:solidFill>
          <a:latin typeface="Arial Black"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3"/>
            </p:custDataLst>
            <p:extLst>
              <p:ext uri="{D42A27DB-BD31-4B8C-83A1-F6EECF244321}">
                <p14:modId xmlns:p14="http://schemas.microsoft.com/office/powerpoint/2010/main" val="37977505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16" imgH="216" progId="TCLayout.ActiveDocument.1">
                  <p:embed/>
                </p:oleObj>
              </mc:Choice>
              <mc:Fallback>
                <p:oleObj name="think-cell Slide" r:id="rId4" imgW="216" imgH="216"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4" name="Billede 3">
            <a:extLst>
              <a:ext uri="{FF2B5EF4-FFF2-40B4-BE49-F238E27FC236}">
                <a16:creationId xmlns:a16="http://schemas.microsoft.com/office/drawing/2014/main" id="{7BFEEE63-D1C9-644C-B961-F06F926E89C1}"/>
              </a:ext>
            </a:extLst>
          </p:cNvPr>
          <p:cNvPicPr>
            <a:picLocks noChangeAspect="1"/>
          </p:cNvPicPr>
          <p:nvPr userDrawn="1"/>
        </p:nvPicPr>
        <p:blipFill>
          <a:blip r:embed="rId6"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
        <p:nvSpPr>
          <p:cNvPr id="5"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2042303848"/>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id="{9028F2F5-5F8B-ECBB-7526-2324383D916B}"/>
              </a:ext>
            </a:extLst>
          </p:cNvPr>
          <p:cNvGraphicFramePr>
            <a:graphicFrameLocks noChangeAspect="1"/>
          </p:cNvGraphicFramePr>
          <p:nvPr userDrawn="1">
            <p:custDataLst>
              <p:tags r:id="rId5"/>
            </p:custDataLst>
            <p:extLst>
              <p:ext uri="{D42A27DB-BD31-4B8C-83A1-F6EECF244321}">
                <p14:modId xmlns:p14="http://schemas.microsoft.com/office/powerpoint/2010/main" val="119356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3" name="Objekt 2" hidden="1">
                        <a:extLst>
                          <a:ext uri="{FF2B5EF4-FFF2-40B4-BE49-F238E27FC236}">
                            <a16:creationId xmlns:a16="http://schemas.microsoft.com/office/drawing/2014/main" id="{9028F2F5-5F8B-ECBB-7526-2324383D916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203076419"/>
      </p:ext>
    </p:extLst>
  </p:cSld>
  <p:clrMap bg1="lt1" tx1="dk1" bg2="lt2" tx2="dk2" accent1="accent1" accent2="accent2" accent3="accent3" accent4="accent4" accent5="accent5" accent6="accent6" hlink="hlink" folHlink="folHlink"/>
  <p:sldLayoutIdLst>
    <p:sldLayoutId id="2147483732" r:id="rId1"/>
    <p:sldLayoutId id="2147483694" r:id="rId2"/>
    <p:sldLayoutId id="2147483733"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29836812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3" name="Object 2" hidden="1"/>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5" name="Billede 4">
            <a:extLst>
              <a:ext uri="{FF2B5EF4-FFF2-40B4-BE49-F238E27FC236}">
                <a16:creationId xmlns:a16="http://schemas.microsoft.com/office/drawing/2014/main" id="{038BA93E-C61C-7044-8901-794CDFD4174F}"/>
              </a:ext>
            </a:extLst>
          </p:cNvPr>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947738" y="6264835"/>
            <a:ext cx="1065600" cy="200765"/>
          </a:xfrm>
          <a:prstGeom prst="rect">
            <a:avLst/>
          </a:prstGeom>
        </p:spPr>
      </p:pic>
      <p:sp>
        <p:nvSpPr>
          <p:cNvPr id="4" name="Pladsholder til slidenummer 5"/>
          <p:cNvSpPr>
            <a:spLocks noGrp="1"/>
          </p:cNvSpPr>
          <p:nvPr>
            <p:ph type="sldNum" sz="quarter" idx="4"/>
          </p:nvPr>
        </p:nvSpPr>
        <p:spPr>
          <a:xfrm>
            <a:off x="10705744" y="6227064"/>
            <a:ext cx="545592" cy="226187"/>
          </a:xfrm>
          <a:prstGeom prst="rect">
            <a:avLst/>
          </a:prstGeom>
        </p:spPr>
        <p:txBody>
          <a:bodyPr/>
          <a:lstStyle>
            <a:lvl1pPr algn="r">
              <a:defRPr sz="1200" b="1">
                <a:solidFill>
                  <a:schemeClr val="tx1"/>
                </a:solidFill>
              </a:defRPr>
            </a:lvl1pPr>
          </a:lstStyle>
          <a:p>
            <a:fld id="{51066E4D-1691-9E41-8A07-CA7CFF46E6E6}" type="slidenum">
              <a:rPr lang="en-GB" smtClean="0"/>
              <a:pPr/>
              <a:t>‹nr.›</a:t>
            </a:fld>
            <a:endParaRPr lang="en-GB" dirty="0"/>
          </a:p>
        </p:txBody>
      </p:sp>
    </p:spTree>
    <p:extLst>
      <p:ext uri="{BB962C8B-B14F-4D97-AF65-F5344CB8AC3E}">
        <p14:creationId xmlns:p14="http://schemas.microsoft.com/office/powerpoint/2010/main" val="82359620"/>
      </p:ext>
    </p:extLst>
  </p:cSld>
  <p:clrMap bg1="lt1" tx1="dk1" bg2="lt2" tx2="dk2" accent1="accent1" accent2="accent2" accent3="accent3" accent4="accent4" accent5="accent5" accent6="accent6" hlink="hlink" folHlink="folHlink"/>
  <p:sldLayoutIdLst>
    <p:sldLayoutId id="2147483746" r:id="rId1"/>
    <p:sldLayoutId id="2147483748" r:id="rId2"/>
    <p:sldLayoutId id="214748374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003F6B98-BAE4-A20F-FA9A-8596815FEBFF}"/>
              </a:ext>
            </a:extLst>
          </p:cNvPr>
          <p:cNvGraphicFramePr>
            <a:graphicFrameLocks noChangeAspect="1"/>
          </p:cNvGraphicFramePr>
          <p:nvPr userDrawn="1">
            <p:custDataLst>
              <p:tags r:id="rId5"/>
            </p:custDataLst>
            <p:extLst>
              <p:ext uri="{D42A27DB-BD31-4B8C-83A1-F6EECF244321}">
                <p14:modId xmlns:p14="http://schemas.microsoft.com/office/powerpoint/2010/main" val="852916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2" name="Objekt 1" hidden="1">
                        <a:extLst>
                          <a:ext uri="{FF2B5EF4-FFF2-40B4-BE49-F238E27FC236}">
                            <a16:creationId xmlns:a16="http://schemas.microsoft.com/office/drawing/2014/main" id="{003F6B98-BAE4-A20F-FA9A-8596815FEBF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73573696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oleObject" Target="../embeddings/oleObject10.bin"/><Relationship Id="rId7" Type="http://schemas.openxmlformats.org/officeDocument/2006/relationships/image" Target="../media/image14.png"/><Relationship Id="rId2" Type="http://schemas.openxmlformats.org/officeDocument/2006/relationships/slideLayout" Target="../slideLayouts/slideLayout9.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8.emf"/><Relationship Id="rId4"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5.x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oleObject" Target="../embeddings/oleObject1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20.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png"/><Relationship Id="rId2" Type="http://schemas.openxmlformats.org/officeDocument/2006/relationships/slideLayout" Target="../slideLayouts/slideLayout16.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6.xml"/><Relationship Id="rId1" Type="http://schemas.openxmlformats.org/officeDocument/2006/relationships/tags" Target="../tags/tag18.xml"/><Relationship Id="rId6" Type="http://schemas.openxmlformats.org/officeDocument/2006/relationships/image" Target="../media/image10.png"/><Relationship Id="rId5" Type="http://schemas.openxmlformats.org/officeDocument/2006/relationships/image" Target="../media/image22.jpe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BF3F6F-EF22-F474-D16F-73A24585F7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5" progId="TCLayout.ActiveDocument.1">
                  <p:embed/>
                </p:oleObj>
              </mc:Choice>
              <mc:Fallback>
                <p:oleObj name="think-cell Slide" r:id="rId3" imgW="306" imgH="305" progId="TCLayout.ActiveDocument.1">
                  <p:embed/>
                  <p:pic>
                    <p:nvPicPr>
                      <p:cNvPr id="6" name="think-cell data - do not delete" hidden="1">
                        <a:extLst>
                          <a:ext uri="{FF2B5EF4-FFF2-40B4-BE49-F238E27FC236}">
                            <a16:creationId xmlns:a16="http://schemas.microsoft.com/office/drawing/2014/main" id="{2CBF3F6F-EF22-F474-D16F-73A24585F76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E2CAE1D-DEBC-7E3D-2949-405A0166AA74}"/>
              </a:ext>
            </a:extLst>
          </p:cNvPr>
          <p:cNvSpPr>
            <a:spLocks noGrp="1"/>
          </p:cNvSpPr>
          <p:nvPr>
            <p:ph type="sldNum" sz="quarter" idx="4"/>
          </p:nvPr>
        </p:nvSpPr>
        <p:spPr/>
        <p:txBody>
          <a:bodyPr/>
          <a:lstStyle/>
          <a:p>
            <a:fld id="{51066E4D-1691-9E41-8A07-CA7CFF46E6E6}" type="slidenum">
              <a:rPr lang="en-GB" smtClean="0"/>
              <a:pPr/>
              <a:t>1</a:t>
            </a:fld>
            <a:endParaRPr lang="en-GB" dirty="0"/>
          </a:p>
        </p:txBody>
      </p:sp>
      <p:pic>
        <p:nvPicPr>
          <p:cNvPr id="5" name="Picture 4" descr="A person and person walking with bicycles outside a store&#10;&#10;Description automatically generated">
            <a:extLst>
              <a:ext uri="{FF2B5EF4-FFF2-40B4-BE49-F238E27FC236}">
                <a16:creationId xmlns:a16="http://schemas.microsoft.com/office/drawing/2014/main" id="{8A9089A4-53CE-3818-B9DB-D9C5E8E29B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176"/>
            <a:ext cx="12192000" cy="6854824"/>
          </a:xfrm>
          <a:prstGeom prst="rect">
            <a:avLst/>
          </a:prstGeom>
        </p:spPr>
      </p:pic>
      <p:sp>
        <p:nvSpPr>
          <p:cNvPr id="11" name="Title 1">
            <a:extLst>
              <a:ext uri="{FF2B5EF4-FFF2-40B4-BE49-F238E27FC236}">
                <a16:creationId xmlns:a16="http://schemas.microsoft.com/office/drawing/2014/main" id="{C8D8232E-15B6-A253-20C6-1888026CE22D}"/>
              </a:ext>
            </a:extLst>
          </p:cNvPr>
          <p:cNvSpPr txBox="1">
            <a:spLocks/>
          </p:cNvSpPr>
          <p:nvPr/>
        </p:nvSpPr>
        <p:spPr>
          <a:xfrm>
            <a:off x="314555" y="1965435"/>
            <a:ext cx="8838468" cy="20915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GB" sz="3200" b="0" i="0" kern="1200" baseline="0" dirty="0">
                <a:solidFill>
                  <a:schemeClr val="tx1"/>
                </a:solidFill>
                <a:latin typeface="Arial Black" panose="020B0604020202020204" pitchFamily="34" charset="0"/>
                <a:ea typeface="+mj-ea"/>
                <a:cs typeface="+mj-cs"/>
              </a:defRPr>
            </a:lvl1pPr>
          </a:lstStyle>
          <a:p>
            <a:r>
              <a:rPr lang="en-GB" sz="6000" dirty="0" err="1">
                <a:solidFill>
                  <a:schemeClr val="bg1"/>
                </a:solidFill>
              </a:rPr>
              <a:t>Byggeriets</a:t>
            </a:r>
            <a:r>
              <a:rPr lang="en-GB" sz="6000" dirty="0">
                <a:solidFill>
                  <a:schemeClr val="bg1"/>
                </a:solidFill>
              </a:rPr>
              <a:t> </a:t>
            </a:r>
            <a:r>
              <a:rPr lang="en-GB" sz="6000" dirty="0" err="1">
                <a:solidFill>
                  <a:schemeClr val="bg1"/>
                </a:solidFill>
              </a:rPr>
              <a:t>Diversitetsdag</a:t>
            </a:r>
            <a:endParaRPr lang="en-GB" sz="2400" dirty="0">
              <a:solidFill>
                <a:schemeClr val="bg1"/>
              </a:solidFill>
            </a:endParaRPr>
          </a:p>
          <a:p>
            <a:r>
              <a:rPr lang="en-GB" sz="4400" dirty="0">
                <a:solidFill>
                  <a:schemeClr val="bg1"/>
                </a:solidFill>
              </a:rPr>
              <a:t>Juni 2025</a:t>
            </a:r>
          </a:p>
        </p:txBody>
      </p:sp>
      <p:sp>
        <p:nvSpPr>
          <p:cNvPr id="14" name="Subtitle 2">
            <a:extLst>
              <a:ext uri="{FF2B5EF4-FFF2-40B4-BE49-F238E27FC236}">
                <a16:creationId xmlns:a16="http://schemas.microsoft.com/office/drawing/2014/main" id="{C5336651-55B6-56D9-03DF-1360928A6581}"/>
              </a:ext>
            </a:extLst>
          </p:cNvPr>
          <p:cNvSpPr txBox="1">
            <a:spLocks/>
          </p:cNvSpPr>
          <p:nvPr/>
        </p:nvSpPr>
        <p:spPr>
          <a:xfrm>
            <a:off x="464024" y="3418147"/>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i="1" dirty="0">
              <a:solidFill>
                <a:schemeClr val="bg1"/>
              </a:solidFill>
            </a:endParaRPr>
          </a:p>
        </p:txBody>
      </p:sp>
      <p:pic>
        <p:nvPicPr>
          <p:cNvPr id="4" name="Picture 3" descr="A blue letters on a black background&#10;&#10;Description automatically generated">
            <a:extLst>
              <a:ext uri="{FF2B5EF4-FFF2-40B4-BE49-F238E27FC236}">
                <a16:creationId xmlns:a16="http://schemas.microsoft.com/office/drawing/2014/main" id="{56DD9119-A125-3D05-4D64-FCE250EF7E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5687" y="6191619"/>
            <a:ext cx="1865705" cy="353522"/>
          </a:xfrm>
          <a:prstGeom prst="rect">
            <a:avLst/>
          </a:prstGeom>
        </p:spPr>
      </p:pic>
    </p:spTree>
    <p:extLst>
      <p:ext uri="{BB962C8B-B14F-4D97-AF65-F5344CB8AC3E}">
        <p14:creationId xmlns:p14="http://schemas.microsoft.com/office/powerpoint/2010/main" val="45546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058DD21-0FC8-B902-0694-76D2B52EB2D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5" name="think-cell data - do not delete" hidden="1">
                        <a:extLst>
                          <a:ext uri="{FF2B5EF4-FFF2-40B4-BE49-F238E27FC236}">
                            <a16:creationId xmlns:a16="http://schemas.microsoft.com/office/drawing/2014/main" id="{F058DD21-0FC8-B902-0694-76D2B52EB2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61A7D144-78B9-73F6-D8EC-BAF0FC81EA1C}"/>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175" y="3176"/>
            <a:ext cx="12188825" cy="6854824"/>
          </a:xfrm>
          <a:prstGeom prst="rect">
            <a:avLst/>
          </a:prstGeom>
        </p:spPr>
      </p:pic>
      <p:sp>
        <p:nvSpPr>
          <p:cNvPr id="2" name="Rectangle 1">
            <a:extLst>
              <a:ext uri="{FF2B5EF4-FFF2-40B4-BE49-F238E27FC236}">
                <a16:creationId xmlns:a16="http://schemas.microsoft.com/office/drawing/2014/main" id="{615D3334-943D-3970-87E2-5E6E0F27E420}"/>
              </a:ext>
            </a:extLst>
          </p:cNvPr>
          <p:cNvSpPr/>
          <p:nvPr/>
        </p:nvSpPr>
        <p:spPr>
          <a:xfrm>
            <a:off x="0" y="5214427"/>
            <a:ext cx="12192000" cy="1643573"/>
          </a:xfrm>
          <a:prstGeom prst="rect">
            <a:avLst/>
          </a:prstGeom>
          <a:gradFill>
            <a:gsLst>
              <a:gs pos="81000">
                <a:schemeClr val="bg1"/>
              </a:gs>
              <a:gs pos="83000">
                <a:schemeClr val="bg1"/>
              </a:gs>
              <a:gs pos="12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p:txBody>
      </p:sp>
      <p:sp>
        <p:nvSpPr>
          <p:cNvPr id="32" name="TextBox 31">
            <a:extLst>
              <a:ext uri="{FF2B5EF4-FFF2-40B4-BE49-F238E27FC236}">
                <a16:creationId xmlns:a16="http://schemas.microsoft.com/office/drawing/2014/main" id="{0A307390-8F0D-9EF9-66C8-5D6034BE4B5C}"/>
              </a:ext>
            </a:extLst>
          </p:cNvPr>
          <p:cNvSpPr txBox="1"/>
          <p:nvPr/>
        </p:nvSpPr>
        <p:spPr>
          <a:xfrm>
            <a:off x="195499" y="3336990"/>
            <a:ext cx="3632508" cy="2154436"/>
          </a:xfrm>
          <a:prstGeom prst="rect">
            <a:avLst/>
          </a:prstGeom>
          <a:solidFill>
            <a:srgbClr val="E69B99">
              <a:alpha val="0"/>
            </a:srgbClr>
          </a:solidFill>
        </p:spPr>
        <p:txBody>
          <a:bodyPr wrap="square" rtlCol="0">
            <a:spAutoFit/>
          </a:bodyPr>
          <a:lstStyle/>
          <a:p>
            <a:pPr algn="ctr"/>
            <a:r>
              <a:rPr lang="da-DK" sz="8000" b="1" dirty="0">
                <a:solidFill>
                  <a:schemeClr val="bg1"/>
                </a:solidFill>
                <a:latin typeface="Arial Black" panose="020B0A04020102020204" pitchFamily="34" charset="0"/>
              </a:rPr>
              <a:t>2.100</a:t>
            </a:r>
            <a:endParaRPr lang="da-DK" sz="4400" b="1" dirty="0">
              <a:solidFill>
                <a:schemeClr val="bg1"/>
              </a:solidFill>
              <a:latin typeface="Arial Black" panose="020B0A04020102020204" pitchFamily="34" charset="0"/>
            </a:endParaRPr>
          </a:p>
          <a:p>
            <a:pPr algn="ctr"/>
            <a:r>
              <a:rPr lang="da-DK" b="1" dirty="0">
                <a:solidFill>
                  <a:schemeClr val="bg1"/>
                </a:solidFill>
              </a:rPr>
              <a:t>butikker i Danmark, Tyskland, Polen, Estland, Letland and Litauen</a:t>
            </a:r>
            <a:endParaRPr lang="da-DK" sz="1800" b="1" dirty="0">
              <a:solidFill>
                <a:schemeClr val="bg1"/>
              </a:solidFill>
            </a:endParaRPr>
          </a:p>
        </p:txBody>
      </p:sp>
      <p:sp>
        <p:nvSpPr>
          <p:cNvPr id="33" name="TextBox 32">
            <a:extLst>
              <a:ext uri="{FF2B5EF4-FFF2-40B4-BE49-F238E27FC236}">
                <a16:creationId xmlns:a16="http://schemas.microsoft.com/office/drawing/2014/main" id="{468EC518-35F6-06D6-7F5A-D0B5420609DB}"/>
              </a:ext>
            </a:extLst>
          </p:cNvPr>
          <p:cNvSpPr txBox="1"/>
          <p:nvPr/>
        </p:nvSpPr>
        <p:spPr>
          <a:xfrm>
            <a:off x="4056577" y="3336990"/>
            <a:ext cx="4125916" cy="1877437"/>
          </a:xfrm>
          <a:prstGeom prst="rect">
            <a:avLst/>
          </a:prstGeom>
          <a:solidFill>
            <a:srgbClr val="E69B99">
              <a:alpha val="0"/>
            </a:srgbClr>
          </a:solidFill>
        </p:spPr>
        <p:txBody>
          <a:bodyPr wrap="square" rtlCol="0">
            <a:spAutoFit/>
          </a:bodyPr>
          <a:lstStyle/>
          <a:p>
            <a:pPr algn="ctr"/>
            <a:r>
              <a:rPr lang="da-DK" sz="8000" b="1" dirty="0">
                <a:solidFill>
                  <a:schemeClr val="bg1"/>
                </a:solidFill>
                <a:latin typeface="Arial Black" panose="020B0A04020102020204" pitchFamily="34" charset="0"/>
              </a:rPr>
              <a:t>70.000</a:t>
            </a:r>
            <a:endParaRPr lang="da-DK" sz="4400" b="1" dirty="0">
              <a:solidFill>
                <a:schemeClr val="bg1"/>
              </a:solidFill>
              <a:latin typeface="Arial Black" panose="020B0A04020102020204" pitchFamily="34" charset="0"/>
            </a:endParaRPr>
          </a:p>
          <a:p>
            <a:pPr algn="ctr"/>
            <a:r>
              <a:rPr lang="da-DK" sz="1800" b="1" dirty="0">
                <a:solidFill>
                  <a:schemeClr val="bg1"/>
                </a:solidFill>
              </a:rPr>
              <a:t>kollegaer</a:t>
            </a:r>
            <a:br>
              <a:rPr lang="da-DK" sz="1800" b="1" dirty="0">
                <a:solidFill>
                  <a:schemeClr val="bg1"/>
                </a:solidFill>
              </a:rPr>
            </a:br>
            <a:endParaRPr lang="da-DK" dirty="0">
              <a:solidFill>
                <a:schemeClr val="bg1"/>
              </a:solidFill>
            </a:endParaRPr>
          </a:p>
        </p:txBody>
      </p:sp>
      <p:sp>
        <p:nvSpPr>
          <p:cNvPr id="34" name="TextBox 33">
            <a:extLst>
              <a:ext uri="{FF2B5EF4-FFF2-40B4-BE49-F238E27FC236}">
                <a16:creationId xmlns:a16="http://schemas.microsoft.com/office/drawing/2014/main" id="{CE3F1395-E1CB-612A-BA21-572671FCEC81}"/>
              </a:ext>
            </a:extLst>
          </p:cNvPr>
          <p:cNvSpPr txBox="1"/>
          <p:nvPr/>
        </p:nvSpPr>
        <p:spPr>
          <a:xfrm>
            <a:off x="8457471" y="3336990"/>
            <a:ext cx="3604845" cy="1877437"/>
          </a:xfrm>
          <a:prstGeom prst="rect">
            <a:avLst/>
          </a:prstGeom>
          <a:solidFill>
            <a:srgbClr val="E69B99">
              <a:alpha val="0"/>
            </a:srgbClr>
          </a:solidFill>
        </p:spPr>
        <p:txBody>
          <a:bodyPr wrap="square" rtlCol="0">
            <a:spAutoFit/>
          </a:bodyPr>
          <a:lstStyle/>
          <a:p>
            <a:pPr algn="ctr"/>
            <a:r>
              <a:rPr lang="da-DK" sz="8000" b="1" dirty="0">
                <a:solidFill>
                  <a:schemeClr val="bg1"/>
                </a:solidFill>
                <a:latin typeface="Arial Black" panose="020B0A04020102020204" pitchFamily="34" charset="0"/>
              </a:rPr>
              <a:t>15mio</a:t>
            </a:r>
            <a:endParaRPr lang="da-DK" sz="4400" b="1" dirty="0">
              <a:solidFill>
                <a:schemeClr val="bg1"/>
              </a:solidFill>
              <a:latin typeface="Arial Black" panose="020B0A04020102020204" pitchFamily="34" charset="0"/>
            </a:endParaRPr>
          </a:p>
          <a:p>
            <a:pPr algn="ctr"/>
            <a:r>
              <a:rPr lang="da-DK" sz="1800" b="1" dirty="0">
                <a:solidFill>
                  <a:schemeClr val="bg1"/>
                </a:solidFill>
              </a:rPr>
              <a:t>kunder hver uge</a:t>
            </a:r>
          </a:p>
          <a:p>
            <a:pPr algn="l"/>
            <a:endParaRPr lang="da-DK" dirty="0">
              <a:solidFill>
                <a:schemeClr val="tx1"/>
              </a:solidFill>
            </a:endParaRPr>
          </a:p>
        </p:txBody>
      </p:sp>
      <p:pic>
        <p:nvPicPr>
          <p:cNvPr id="8" name="Picture 7">
            <a:extLst>
              <a:ext uri="{FF2B5EF4-FFF2-40B4-BE49-F238E27FC236}">
                <a16:creationId xmlns:a16="http://schemas.microsoft.com/office/drawing/2014/main" id="{9A23D7D3-6E2A-ED41-A228-A0127990F814}"/>
              </a:ext>
            </a:extLst>
          </p:cNvPr>
          <p:cNvPicPr>
            <a:picLocks/>
          </p:cNvPicPr>
          <p:nvPr/>
        </p:nvPicPr>
        <p:blipFill>
          <a:blip r:embed="rId6" cstate="hqprint">
            <a:extLst>
              <a:ext uri="{28A0092B-C50C-407E-A947-70E740481C1C}">
                <a14:useLocalDpi xmlns:a14="http://schemas.microsoft.com/office/drawing/2010/main"/>
              </a:ext>
            </a:extLst>
          </a:blip>
          <a:stretch>
            <a:fillRect/>
          </a:stretch>
        </p:blipFill>
        <p:spPr>
          <a:xfrm>
            <a:off x="5491638" y="5838640"/>
            <a:ext cx="1022021" cy="673920"/>
          </a:xfrm>
          <a:prstGeom prst="rect">
            <a:avLst/>
          </a:prstGeom>
        </p:spPr>
      </p:pic>
      <p:pic>
        <p:nvPicPr>
          <p:cNvPr id="17" name="Picture 16">
            <a:extLst>
              <a:ext uri="{FF2B5EF4-FFF2-40B4-BE49-F238E27FC236}">
                <a16:creationId xmlns:a16="http://schemas.microsoft.com/office/drawing/2014/main" id="{05C86509-A8E6-004D-DE61-6937EE670424}"/>
              </a:ext>
            </a:extLst>
          </p:cNvPr>
          <p:cNvPicPr>
            <a:picLocks/>
          </p:cNvPicPr>
          <p:nvPr/>
        </p:nvPicPr>
        <p:blipFill>
          <a:blip r:embed="rId7" cstate="hqprint">
            <a:extLst>
              <a:ext uri="{28A0092B-C50C-407E-A947-70E740481C1C}">
                <a14:useLocalDpi xmlns:a14="http://schemas.microsoft.com/office/drawing/2010/main"/>
              </a:ext>
            </a:extLst>
          </a:blip>
          <a:srcRect l="6089" r="6806"/>
          <a:stretch/>
        </p:blipFill>
        <p:spPr>
          <a:xfrm>
            <a:off x="10369956" y="5835847"/>
            <a:ext cx="1486754" cy="673920"/>
          </a:xfrm>
          <a:prstGeom prst="rect">
            <a:avLst/>
          </a:prstGeom>
        </p:spPr>
      </p:pic>
      <p:pic>
        <p:nvPicPr>
          <p:cNvPr id="50" name="Picture 49">
            <a:extLst>
              <a:ext uri="{FF2B5EF4-FFF2-40B4-BE49-F238E27FC236}">
                <a16:creationId xmlns:a16="http://schemas.microsoft.com/office/drawing/2014/main" id="{973CDC1C-5865-5FE3-5043-7EF8C891284C}"/>
              </a:ext>
            </a:extLst>
          </p:cNvPr>
          <p:cNvPicPr>
            <a:picLocks/>
          </p:cNvPicPr>
          <p:nvPr/>
        </p:nvPicPr>
        <p:blipFill>
          <a:blip r:embed="rId8" cstate="hqprint">
            <a:extLst>
              <a:ext uri="{28A0092B-C50C-407E-A947-70E740481C1C}">
                <a14:useLocalDpi xmlns:a14="http://schemas.microsoft.com/office/drawing/2010/main"/>
              </a:ext>
            </a:extLst>
          </a:blip>
          <a:stretch>
            <a:fillRect/>
          </a:stretch>
        </p:blipFill>
        <p:spPr>
          <a:xfrm>
            <a:off x="467428" y="6005837"/>
            <a:ext cx="1306341" cy="404354"/>
          </a:xfrm>
          <a:prstGeom prst="rect">
            <a:avLst/>
          </a:prstGeom>
        </p:spPr>
      </p:pic>
      <p:pic>
        <p:nvPicPr>
          <p:cNvPr id="51" name="Logo">
            <a:extLst>
              <a:ext uri="{FF2B5EF4-FFF2-40B4-BE49-F238E27FC236}">
                <a16:creationId xmlns:a16="http://schemas.microsoft.com/office/drawing/2014/main" id="{593432C5-DFAF-AF9B-9AE8-EA4CDF3BC49C}"/>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2890612" y="6005837"/>
            <a:ext cx="1484183" cy="349443"/>
          </a:xfrm>
          <a:prstGeom prst="rect">
            <a:avLst/>
          </a:prstGeom>
        </p:spPr>
      </p:pic>
      <p:sp>
        <p:nvSpPr>
          <p:cNvPr id="3" name="TextBox 2">
            <a:extLst>
              <a:ext uri="{FF2B5EF4-FFF2-40B4-BE49-F238E27FC236}">
                <a16:creationId xmlns:a16="http://schemas.microsoft.com/office/drawing/2014/main" id="{C1CB125F-F1F1-078E-4F44-2420062E77DC}"/>
              </a:ext>
            </a:extLst>
          </p:cNvPr>
          <p:cNvSpPr txBox="1"/>
          <p:nvPr/>
        </p:nvSpPr>
        <p:spPr>
          <a:xfrm>
            <a:off x="467428" y="608254"/>
            <a:ext cx="11389282" cy="707886"/>
          </a:xfrm>
          <a:prstGeom prst="rect">
            <a:avLst/>
          </a:prstGeom>
          <a:noFill/>
        </p:spPr>
        <p:txBody>
          <a:bodyPr wrap="square">
            <a:spAutoFit/>
          </a:bodyPr>
          <a:lstStyle/>
          <a:p>
            <a:r>
              <a:rPr lang="da-DK" sz="4000" b="1" dirty="0">
                <a:solidFill>
                  <a:schemeClr val="bg1"/>
                </a:solidFill>
                <a:latin typeface="Arial Black" panose="020B0A04020102020204" pitchFamily="34" charset="0"/>
              </a:rPr>
              <a:t>Salling Group i tal </a:t>
            </a:r>
            <a:endParaRPr lang="da-DK" sz="4000" dirty="0"/>
          </a:p>
        </p:txBody>
      </p:sp>
      <p:pic>
        <p:nvPicPr>
          <p:cNvPr id="4" name="Picture 2">
            <a:extLst>
              <a:ext uri="{FF2B5EF4-FFF2-40B4-BE49-F238E27FC236}">
                <a16:creationId xmlns:a16="http://schemas.microsoft.com/office/drawing/2014/main" id="{A95CA613-8F54-FC50-16C6-CA93323ED24D}"/>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l="11543" t="22888" r="9194" b="14649"/>
          <a:stretch/>
        </p:blipFill>
        <p:spPr bwMode="auto">
          <a:xfrm>
            <a:off x="7630502" y="5943042"/>
            <a:ext cx="1622612" cy="459530"/>
          </a:xfrm>
          <a:prstGeom prst="roundRect">
            <a:avLst>
              <a:gd name="adj" fmla="val 16667"/>
            </a:avLst>
          </a:prstGeom>
          <a:ln>
            <a:noFill/>
          </a:ln>
          <a:effectLst>
            <a:outerShdw blurRad="76200" dist="38100" dir="78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278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7F1B13-5864-50C5-68EA-09583E0C9394}"/>
              </a:ext>
            </a:extLst>
          </p:cNvPr>
          <p:cNvGraphicFramePr>
            <a:graphicFrameLocks noChangeAspect="1"/>
          </p:cNvGraphicFramePr>
          <p:nvPr>
            <p:custDataLst>
              <p:tags r:id="rId1"/>
            </p:custDataLst>
            <p:extLst>
              <p:ext uri="{D42A27DB-BD31-4B8C-83A1-F6EECF244321}">
                <p14:modId xmlns:p14="http://schemas.microsoft.com/office/powerpoint/2010/main" val="2479706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5" progId="TCLayout.ActiveDocument.1">
                  <p:embed/>
                </p:oleObj>
              </mc:Choice>
              <mc:Fallback>
                <p:oleObj name="think-cell Slide" r:id="rId4" imgW="306" imgH="305" progId="TCLayout.ActiveDocument.1">
                  <p:embed/>
                  <p:pic>
                    <p:nvPicPr>
                      <p:cNvPr id="8" name="think-cell data - do not delete" hidden="1">
                        <a:extLst>
                          <a:ext uri="{FF2B5EF4-FFF2-40B4-BE49-F238E27FC236}">
                            <a16:creationId xmlns:a16="http://schemas.microsoft.com/office/drawing/2014/main" id="{877F1B13-5864-50C5-68EA-09583E0C939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45CB4ED-FD60-4383-947B-08A15E0DC7B6}"/>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5984" y="-4108"/>
            <a:ext cx="12192000" cy="6854825"/>
          </a:xfrm>
          <a:prstGeom prst="rect">
            <a:avLst/>
          </a:prstGeom>
        </p:spPr>
      </p:pic>
      <p:sp>
        <p:nvSpPr>
          <p:cNvPr id="3" name="Slide Number Placeholder 2" hidden="1">
            <a:extLst>
              <a:ext uri="{FF2B5EF4-FFF2-40B4-BE49-F238E27FC236}">
                <a16:creationId xmlns:a16="http://schemas.microsoft.com/office/drawing/2014/main" id="{913A5DC3-D334-5BDE-17A8-2F53381A37D9}"/>
              </a:ext>
            </a:extLst>
          </p:cNvPr>
          <p:cNvSpPr>
            <a:spLocks noGrp="1"/>
          </p:cNvSpPr>
          <p:nvPr>
            <p:ph type="sldNum" sz="quarter" idx="4"/>
          </p:nvPr>
        </p:nvSpPr>
        <p:spPr/>
        <p:txBody>
          <a:bodyPr/>
          <a:lstStyle/>
          <a:p>
            <a:pPr>
              <a:spcAft>
                <a:spcPts val="600"/>
              </a:spcAft>
            </a:pPr>
            <a:fld id="{51066E4D-1691-9E41-8A07-CA7CFF46E6E6}" type="slidenum">
              <a:rPr lang="en-GB" smtClean="0"/>
              <a:pPr>
                <a:spcAft>
                  <a:spcPts val="600"/>
                </a:spcAft>
              </a:pPr>
              <a:t>3</a:t>
            </a:fld>
            <a:endParaRPr lang="en-GB"/>
          </a:p>
        </p:txBody>
      </p:sp>
      <p:pic>
        <p:nvPicPr>
          <p:cNvPr id="4" name="Picture 3" descr="A blue letters on a black background&#10;&#10;Description automatically generated">
            <a:extLst>
              <a:ext uri="{FF2B5EF4-FFF2-40B4-BE49-F238E27FC236}">
                <a16:creationId xmlns:a16="http://schemas.microsoft.com/office/drawing/2014/main" id="{6B9BF979-12C1-85FC-3035-C982E84674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5687" y="6351114"/>
            <a:ext cx="1865705" cy="353522"/>
          </a:xfrm>
          <a:prstGeom prst="rect">
            <a:avLst/>
          </a:prstGeom>
        </p:spPr>
      </p:pic>
      <p:sp>
        <p:nvSpPr>
          <p:cNvPr id="12" name="TextBox 11">
            <a:extLst>
              <a:ext uri="{FF2B5EF4-FFF2-40B4-BE49-F238E27FC236}">
                <a16:creationId xmlns:a16="http://schemas.microsoft.com/office/drawing/2014/main" id="{372C6CEC-6CDB-4D6F-08AF-AA670B803E09}"/>
              </a:ext>
            </a:extLst>
          </p:cNvPr>
          <p:cNvSpPr txBox="1"/>
          <p:nvPr/>
        </p:nvSpPr>
        <p:spPr>
          <a:xfrm>
            <a:off x="3692809" y="1779935"/>
            <a:ext cx="3081430" cy="1138773"/>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125</a:t>
            </a:r>
            <a:endParaRPr lang="da-DK" sz="2800" b="1" dirty="0">
              <a:latin typeface="Arial Black" panose="020B0A04020102020204" pitchFamily="34" charset="0"/>
            </a:endParaRPr>
          </a:p>
          <a:p>
            <a:pPr algn="ctr"/>
            <a:r>
              <a:rPr lang="da-DK" sz="1200" b="1" dirty="0"/>
              <a:t>nationaliteter </a:t>
            </a:r>
            <a:endParaRPr lang="da-DK" sz="1200" b="1" dirty="0">
              <a:solidFill>
                <a:schemeClr val="tx1"/>
              </a:solidFill>
            </a:endParaRPr>
          </a:p>
        </p:txBody>
      </p:sp>
      <p:sp>
        <p:nvSpPr>
          <p:cNvPr id="14" name="TextBox 13">
            <a:extLst>
              <a:ext uri="{FF2B5EF4-FFF2-40B4-BE49-F238E27FC236}">
                <a16:creationId xmlns:a16="http://schemas.microsoft.com/office/drawing/2014/main" id="{417D63F2-3B7C-1EF3-2BAF-E4D33301BAD6}"/>
              </a:ext>
            </a:extLst>
          </p:cNvPr>
          <p:cNvSpPr txBox="1"/>
          <p:nvPr/>
        </p:nvSpPr>
        <p:spPr>
          <a:xfrm>
            <a:off x="391021" y="1779935"/>
            <a:ext cx="3081430" cy="1138773"/>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55%</a:t>
            </a:r>
            <a:endParaRPr lang="da-DK" sz="2800" b="1" dirty="0">
              <a:latin typeface="Arial Black" panose="020B0A04020102020204" pitchFamily="34" charset="0"/>
            </a:endParaRPr>
          </a:p>
          <a:p>
            <a:pPr algn="ctr"/>
            <a:r>
              <a:rPr lang="da-DK" sz="1200" b="1" dirty="0"/>
              <a:t>kvindelige kollegaer</a:t>
            </a:r>
            <a:endParaRPr lang="da-DK" sz="1200" b="1" dirty="0">
              <a:solidFill>
                <a:schemeClr val="tx1"/>
              </a:solidFill>
            </a:endParaRPr>
          </a:p>
        </p:txBody>
      </p:sp>
      <p:sp>
        <p:nvSpPr>
          <p:cNvPr id="15" name="TextBox 14">
            <a:extLst>
              <a:ext uri="{FF2B5EF4-FFF2-40B4-BE49-F238E27FC236}">
                <a16:creationId xmlns:a16="http://schemas.microsoft.com/office/drawing/2014/main" id="{74980F33-4EF8-8AA7-C09A-F407F1CC4B0F}"/>
              </a:ext>
            </a:extLst>
          </p:cNvPr>
          <p:cNvSpPr txBox="1"/>
          <p:nvPr/>
        </p:nvSpPr>
        <p:spPr>
          <a:xfrm>
            <a:off x="391021" y="4812650"/>
            <a:ext cx="3081430" cy="1138773"/>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25.881</a:t>
            </a:r>
            <a:endParaRPr lang="da-DK" sz="2800" b="1" dirty="0">
              <a:latin typeface="Arial Black" panose="020B0A04020102020204" pitchFamily="34" charset="0"/>
            </a:endParaRPr>
          </a:p>
          <a:p>
            <a:pPr algn="ctr"/>
            <a:r>
              <a:rPr lang="da-DK" sz="1200" b="1" dirty="0"/>
              <a:t>kollegaer i Danmark er under 22</a:t>
            </a:r>
            <a:endParaRPr lang="da-DK" sz="1200" b="1" dirty="0">
              <a:solidFill>
                <a:schemeClr val="tx1"/>
              </a:solidFill>
            </a:endParaRPr>
          </a:p>
        </p:txBody>
      </p:sp>
      <p:sp>
        <p:nvSpPr>
          <p:cNvPr id="6" name="Title 7">
            <a:extLst>
              <a:ext uri="{FF2B5EF4-FFF2-40B4-BE49-F238E27FC236}">
                <a16:creationId xmlns:a16="http://schemas.microsoft.com/office/drawing/2014/main" id="{9E2DB7D9-D013-6C99-B023-2C95CD0F3920}"/>
              </a:ext>
            </a:extLst>
          </p:cNvPr>
          <p:cNvSpPr txBox="1">
            <a:spLocks/>
          </p:cNvSpPr>
          <p:nvPr/>
        </p:nvSpPr>
        <p:spPr>
          <a:xfrm>
            <a:off x="280842" y="434872"/>
            <a:ext cx="6383219" cy="1045129"/>
          </a:xfrm>
          <a:prstGeom prst="rect">
            <a:avLst/>
          </a:prstGeom>
          <a:noFill/>
        </p:spPr>
        <p:txBody>
          <a:bodyPr vert="horz" wrap="none" lIns="91440" tIns="45720" rIns="91440" bIns="45720" rtlCol="0" anchor="ctr">
            <a:normAutofit/>
          </a:bodyPr>
          <a:lstStyle>
            <a:lvl1pPr algn="l" defTabSz="914400" rtl="0" eaLnBrk="1" latinLnBrk="0" hangingPunct="1">
              <a:lnSpc>
                <a:spcPct val="90000"/>
              </a:lnSpc>
              <a:spcBef>
                <a:spcPct val="0"/>
              </a:spcBef>
              <a:buNone/>
              <a:defRPr lang="en-GB" sz="3200" b="0" i="0" kern="1200" baseline="0" dirty="0">
                <a:solidFill>
                  <a:schemeClr val="tx1"/>
                </a:solidFill>
                <a:latin typeface="Arial Black" panose="020B0604020202020204" pitchFamily="34" charset="0"/>
                <a:ea typeface="+mj-ea"/>
                <a:cs typeface="+mj-cs"/>
              </a:defRPr>
            </a:lvl1pPr>
          </a:lstStyle>
          <a:p>
            <a:pPr algn="ctr"/>
            <a:r>
              <a:rPr lang="en-GB" sz="4800" dirty="0">
                <a:latin typeface="Arial Black"/>
              </a:rPr>
              <a:t>Vores </a:t>
            </a:r>
            <a:r>
              <a:rPr lang="en-GB" sz="4800" dirty="0" err="1">
                <a:latin typeface="Arial Black"/>
              </a:rPr>
              <a:t>kollegaer</a:t>
            </a:r>
            <a:endParaRPr lang="da-DK" sz="4800" dirty="0"/>
          </a:p>
        </p:txBody>
      </p:sp>
      <p:sp>
        <p:nvSpPr>
          <p:cNvPr id="7" name="TextBox 6">
            <a:extLst>
              <a:ext uri="{FF2B5EF4-FFF2-40B4-BE49-F238E27FC236}">
                <a16:creationId xmlns:a16="http://schemas.microsoft.com/office/drawing/2014/main" id="{7B0EAFD1-E42F-3F40-07A4-833C3AD02B62}"/>
              </a:ext>
            </a:extLst>
          </p:cNvPr>
          <p:cNvSpPr txBox="1"/>
          <p:nvPr/>
        </p:nvSpPr>
        <p:spPr>
          <a:xfrm>
            <a:off x="391021" y="3260582"/>
            <a:ext cx="3081430" cy="1107996"/>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26.302</a:t>
            </a:r>
            <a:endParaRPr lang="da-DK" sz="2800" b="1" dirty="0">
              <a:latin typeface="Arial Black" panose="020B0A04020102020204" pitchFamily="34" charset="0"/>
            </a:endParaRPr>
          </a:p>
          <a:p>
            <a:pPr algn="ctr"/>
            <a:r>
              <a:rPr lang="da-DK" sz="1200" b="1" dirty="0">
                <a:solidFill>
                  <a:schemeClr val="tx1"/>
                </a:solidFill>
              </a:rPr>
              <a:t>nye ansættelser i 202</a:t>
            </a:r>
            <a:r>
              <a:rPr lang="da-DK" sz="1200" b="1" dirty="0"/>
              <a:t>4 i Danmark</a:t>
            </a:r>
            <a:endParaRPr lang="da-DK" sz="1200" b="1" dirty="0">
              <a:solidFill>
                <a:schemeClr val="tx1"/>
              </a:solidFill>
            </a:endParaRPr>
          </a:p>
        </p:txBody>
      </p:sp>
      <p:sp>
        <p:nvSpPr>
          <p:cNvPr id="2" name="TextBox 1">
            <a:extLst>
              <a:ext uri="{FF2B5EF4-FFF2-40B4-BE49-F238E27FC236}">
                <a16:creationId xmlns:a16="http://schemas.microsoft.com/office/drawing/2014/main" id="{9329213D-307D-09F5-2C46-AEEFADDA9A54}"/>
              </a:ext>
            </a:extLst>
          </p:cNvPr>
          <p:cNvSpPr txBox="1"/>
          <p:nvPr/>
        </p:nvSpPr>
        <p:spPr>
          <a:xfrm>
            <a:off x="3692809" y="3260582"/>
            <a:ext cx="3081431" cy="1107996"/>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2400</a:t>
            </a:r>
            <a:endParaRPr lang="da-DK" sz="2800" b="1" dirty="0">
              <a:latin typeface="Arial Black" panose="020B0A04020102020204" pitchFamily="34" charset="0"/>
            </a:endParaRPr>
          </a:p>
          <a:p>
            <a:pPr algn="ctr"/>
            <a:r>
              <a:rPr lang="da-DK" sz="1200" b="1" dirty="0"/>
              <a:t>kollegaer i Danmark i støttet job</a:t>
            </a:r>
            <a:endParaRPr lang="da-DK" sz="1200" b="1" dirty="0">
              <a:solidFill>
                <a:schemeClr val="tx1"/>
              </a:solidFill>
            </a:endParaRPr>
          </a:p>
        </p:txBody>
      </p:sp>
      <p:sp>
        <p:nvSpPr>
          <p:cNvPr id="9" name="TextBox 8">
            <a:extLst>
              <a:ext uri="{FF2B5EF4-FFF2-40B4-BE49-F238E27FC236}">
                <a16:creationId xmlns:a16="http://schemas.microsoft.com/office/drawing/2014/main" id="{7CB25A24-3074-BE73-5697-7A5225DB52FE}"/>
              </a:ext>
            </a:extLst>
          </p:cNvPr>
          <p:cNvSpPr txBox="1"/>
          <p:nvPr/>
        </p:nvSpPr>
        <p:spPr>
          <a:xfrm>
            <a:off x="3692809" y="4812650"/>
            <a:ext cx="3081430" cy="1138773"/>
          </a:xfrm>
          <a:prstGeom prst="rect">
            <a:avLst/>
          </a:prstGeom>
          <a:solidFill>
            <a:schemeClr val="tx2">
              <a:lumMod val="20000"/>
              <a:lumOff val="80000"/>
              <a:alpha val="76000"/>
            </a:schemeClr>
          </a:solidFill>
        </p:spPr>
        <p:txBody>
          <a:bodyPr wrap="square" rtlCol="0">
            <a:spAutoFit/>
          </a:bodyPr>
          <a:lstStyle/>
          <a:p>
            <a:pPr algn="ctr"/>
            <a:r>
              <a:rPr lang="da-DK" sz="5400" b="1" dirty="0">
                <a:latin typeface="Arial Black" panose="020B0A04020102020204" pitchFamily="34" charset="0"/>
              </a:rPr>
              <a:t>14.074</a:t>
            </a:r>
            <a:endParaRPr lang="da-DK" sz="2800" b="1" dirty="0">
              <a:latin typeface="Arial Black" panose="020B0A04020102020204" pitchFamily="34" charset="0"/>
            </a:endParaRPr>
          </a:p>
          <a:p>
            <a:pPr algn="ctr"/>
            <a:r>
              <a:rPr lang="da-DK" sz="1200" b="1" dirty="0"/>
              <a:t>kollegaer i Danmark er under 18</a:t>
            </a:r>
            <a:endParaRPr lang="da-DK" sz="1200" b="1" dirty="0">
              <a:solidFill>
                <a:schemeClr val="tx1"/>
              </a:solidFill>
            </a:endParaRPr>
          </a:p>
        </p:txBody>
      </p:sp>
    </p:spTree>
    <p:extLst>
      <p:ext uri="{BB962C8B-B14F-4D97-AF65-F5344CB8AC3E}">
        <p14:creationId xmlns:p14="http://schemas.microsoft.com/office/powerpoint/2010/main" val="3105111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F4F5D-EA68-67EF-3588-102EF1F93BA5}"/>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BBBFF15-DFAF-66DF-DF32-E76953BF25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5" progId="TCLayout.ActiveDocument.1">
                  <p:embed/>
                </p:oleObj>
              </mc:Choice>
              <mc:Fallback>
                <p:oleObj name="think-cell Slide" r:id="rId4" imgW="306" imgH="305" progId="TCLayout.ActiveDocument.1">
                  <p:embed/>
                  <p:pic>
                    <p:nvPicPr>
                      <p:cNvPr id="4" name="think-cell data - do not delete" hidden="1">
                        <a:extLst>
                          <a:ext uri="{FF2B5EF4-FFF2-40B4-BE49-F238E27FC236}">
                            <a16:creationId xmlns:a16="http://schemas.microsoft.com/office/drawing/2014/main" id="{DF8A5381-2B78-219C-FB31-F8C87B839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6F5213FD-2D3B-5495-3435-80345997F9F3}"/>
              </a:ext>
            </a:extLst>
          </p:cNvPr>
          <p:cNvSpPr/>
          <p:nvPr/>
        </p:nvSpPr>
        <p:spPr>
          <a:xfrm>
            <a:off x="4725457" y="1"/>
            <a:ext cx="7466543" cy="68589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p:txBody>
      </p:sp>
      <p:sp>
        <p:nvSpPr>
          <p:cNvPr id="5" name="Rectangle 4">
            <a:extLst>
              <a:ext uri="{FF2B5EF4-FFF2-40B4-BE49-F238E27FC236}">
                <a16:creationId xmlns:a16="http://schemas.microsoft.com/office/drawing/2014/main" id="{6D45EEE7-C773-74D1-C7BA-355A2A954A74}"/>
              </a:ext>
            </a:extLst>
          </p:cNvPr>
          <p:cNvSpPr/>
          <p:nvPr/>
        </p:nvSpPr>
        <p:spPr>
          <a:xfrm>
            <a:off x="9863191" y="6092825"/>
            <a:ext cx="1066408" cy="451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p:txBody>
      </p:sp>
      <p:pic>
        <p:nvPicPr>
          <p:cNvPr id="7" name="Picture 6">
            <a:extLst>
              <a:ext uri="{FF2B5EF4-FFF2-40B4-BE49-F238E27FC236}">
                <a16:creationId xmlns:a16="http://schemas.microsoft.com/office/drawing/2014/main" id="{609D502B-F21E-061F-A145-EBF86F308692}"/>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1718" y="0"/>
            <a:ext cx="4737175" cy="6849467"/>
          </a:xfrm>
          <a:prstGeom prst="rect">
            <a:avLst/>
          </a:prstGeom>
        </p:spPr>
      </p:pic>
      <p:pic>
        <p:nvPicPr>
          <p:cNvPr id="8" name="Picture 7" descr="A blue letters on a black background&#10;&#10;Description automatically generated">
            <a:extLst>
              <a:ext uri="{FF2B5EF4-FFF2-40B4-BE49-F238E27FC236}">
                <a16:creationId xmlns:a16="http://schemas.microsoft.com/office/drawing/2014/main" id="{1F78AE17-6891-98F5-60DE-CA7EA51D655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5687" y="6191619"/>
            <a:ext cx="1865705" cy="353522"/>
          </a:xfrm>
          <a:prstGeom prst="rect">
            <a:avLst/>
          </a:prstGeom>
        </p:spPr>
      </p:pic>
      <p:sp>
        <p:nvSpPr>
          <p:cNvPr id="6" name="TextBox 5">
            <a:extLst>
              <a:ext uri="{FF2B5EF4-FFF2-40B4-BE49-F238E27FC236}">
                <a16:creationId xmlns:a16="http://schemas.microsoft.com/office/drawing/2014/main" id="{F89AFC66-3D00-FA2A-6CE1-1712BC9119BE}"/>
              </a:ext>
            </a:extLst>
          </p:cNvPr>
          <p:cNvSpPr txBox="1"/>
          <p:nvPr/>
        </p:nvSpPr>
        <p:spPr>
          <a:xfrm>
            <a:off x="5408347" y="934913"/>
            <a:ext cx="6100762" cy="4124206"/>
          </a:xfrm>
          <a:prstGeom prst="rect">
            <a:avLst/>
          </a:prstGeom>
          <a:noFill/>
        </p:spPr>
        <p:txBody>
          <a:bodyPr wrap="square">
            <a:spAutoFit/>
          </a:bodyPr>
          <a:lstStyle/>
          <a:p>
            <a:pPr algn="ctr"/>
            <a:r>
              <a:rPr lang="en-US" sz="3200" b="1" dirty="0" err="1">
                <a:latin typeface="Arial Black" panose="020B0A04020102020204" pitchFamily="34" charset="0"/>
              </a:rPr>
              <a:t>Kampagnen</a:t>
            </a:r>
            <a:r>
              <a:rPr lang="en-US" sz="3200" b="1" dirty="0">
                <a:latin typeface="Arial Black" panose="020B0A04020102020204" pitchFamily="34" charset="0"/>
              </a:rPr>
              <a:t> “Hold den </a:t>
            </a:r>
            <a:r>
              <a:rPr lang="en-US" sz="3200" b="1" dirty="0" err="1">
                <a:latin typeface="Arial Black" panose="020B0A04020102020204" pitchFamily="34" charset="0"/>
              </a:rPr>
              <a:t>gode</a:t>
            </a:r>
            <a:r>
              <a:rPr lang="en-US" sz="3200" b="1" dirty="0">
                <a:latin typeface="Arial Black" panose="020B0A04020102020204" pitchFamily="34" charset="0"/>
              </a:rPr>
              <a:t> tone”</a:t>
            </a:r>
          </a:p>
          <a:p>
            <a:pPr algn="ctr"/>
            <a:endParaRPr lang="en-US" sz="1800" dirty="0">
              <a:solidFill>
                <a:schemeClr val="tx1"/>
              </a:solidFill>
            </a:endParaRPr>
          </a:p>
          <a:p>
            <a:pPr algn="ctr"/>
            <a:r>
              <a:rPr lang="en-US" sz="1800" dirty="0">
                <a:solidFill>
                  <a:schemeClr val="tx1"/>
                </a:solidFill>
                <a:latin typeface="Arial" panose="020B0604020202020204" pitchFamily="34" charset="0"/>
                <a:cs typeface="Arial" panose="020B0604020202020204" pitchFamily="34" charset="0"/>
              </a:rPr>
              <a:t>At </a:t>
            </a:r>
            <a:r>
              <a:rPr lang="en-US" sz="1800" dirty="0" err="1">
                <a:solidFill>
                  <a:schemeClr val="tx1"/>
                </a:solidFill>
                <a:latin typeface="Arial" panose="020B0604020202020204" pitchFamily="34" charset="0"/>
                <a:cs typeface="Arial" panose="020B0604020202020204" pitchFamily="34" charset="0"/>
              </a:rPr>
              <a:t>kunderne</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ikke</a:t>
            </a:r>
            <a:r>
              <a:rPr lang="en-US" sz="1800" dirty="0">
                <a:solidFill>
                  <a:schemeClr val="tx1"/>
                </a:solidFill>
                <a:latin typeface="Arial" panose="020B0604020202020204" pitchFamily="34" charset="0"/>
                <a:cs typeface="Arial" panose="020B0604020202020204" pitchFamily="34" charset="0"/>
              </a:rPr>
              <a:t> holder den </a:t>
            </a:r>
            <a:r>
              <a:rPr lang="en-US" sz="1800" dirty="0" err="1">
                <a:solidFill>
                  <a:schemeClr val="tx1"/>
                </a:solidFill>
                <a:latin typeface="Arial" panose="020B0604020202020204" pitchFamily="34" charset="0"/>
                <a:cs typeface="Arial" panose="020B0604020202020204" pitchFamily="34" charset="0"/>
              </a:rPr>
              <a:t>gode</a:t>
            </a:r>
            <a:r>
              <a:rPr lang="en-US" sz="1800" dirty="0">
                <a:solidFill>
                  <a:schemeClr val="tx1"/>
                </a:solidFill>
                <a:latin typeface="Arial" panose="020B0604020202020204" pitchFamily="34" charset="0"/>
                <a:cs typeface="Arial" panose="020B0604020202020204" pitchFamily="34" charset="0"/>
              </a:rPr>
              <a:t> tone </a:t>
            </a:r>
            <a:r>
              <a:rPr lang="en-US" sz="1800" dirty="0" err="1">
                <a:solidFill>
                  <a:schemeClr val="tx1"/>
                </a:solidFill>
                <a:latin typeface="Arial" panose="020B0604020202020204" pitchFamily="34" charset="0"/>
                <a:cs typeface="Arial" panose="020B0604020202020204" pitchFamily="34" charset="0"/>
              </a:rPr>
              <a:t>overfor</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vores</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kollegaer</a:t>
            </a:r>
            <a:r>
              <a:rPr lang="en-US" sz="1800" dirty="0">
                <a:solidFill>
                  <a:schemeClr val="tx1"/>
                </a:solidFill>
                <a:latin typeface="Arial" panose="020B0604020202020204" pitchFamily="34" charset="0"/>
                <a:cs typeface="Arial" panose="020B0604020202020204" pitchFamily="34" charset="0"/>
              </a:rPr>
              <a:t> i </a:t>
            </a:r>
            <a:r>
              <a:rPr lang="en-US" sz="1800" dirty="0" err="1">
                <a:solidFill>
                  <a:schemeClr val="tx1"/>
                </a:solidFill>
                <a:latin typeface="Arial" panose="020B0604020202020204" pitchFamily="34" charset="0"/>
                <a:cs typeface="Arial" panose="020B0604020202020204" pitchFamily="34" charset="0"/>
              </a:rPr>
              <a:t>butikkerne</a:t>
            </a:r>
            <a:r>
              <a:rPr lang="en-US" sz="1800" dirty="0">
                <a:solidFill>
                  <a:schemeClr val="tx1"/>
                </a:solidFill>
                <a:latin typeface="Arial" panose="020B0604020202020204" pitchFamily="34" charset="0"/>
                <a:cs typeface="Arial" panose="020B0604020202020204" pitchFamily="34" charset="0"/>
              </a:rPr>
              <a:t>, er </a:t>
            </a:r>
            <a:r>
              <a:rPr lang="en-US" sz="1800" dirty="0" err="1">
                <a:solidFill>
                  <a:schemeClr val="tx1"/>
                </a:solidFill>
                <a:latin typeface="Arial" panose="020B0604020202020204" pitchFamily="34" charset="0"/>
                <a:cs typeface="Arial" panose="020B0604020202020204" pitchFamily="34" charset="0"/>
              </a:rPr>
              <a:t>desværre</a:t>
            </a:r>
            <a:r>
              <a:rPr lang="en-US" sz="1800" dirty="0">
                <a:solidFill>
                  <a:schemeClr val="tx1"/>
                </a:solidFill>
                <a:latin typeface="Arial" panose="020B0604020202020204" pitchFamily="34" charset="0"/>
                <a:cs typeface="Arial" panose="020B0604020202020204" pitchFamily="34" charset="0"/>
              </a:rPr>
              <a:t> </a:t>
            </a:r>
            <a:r>
              <a:rPr lang="en-US" sz="1800" dirty="0" err="1">
                <a:solidFill>
                  <a:schemeClr val="tx1"/>
                </a:solidFill>
                <a:latin typeface="Arial" panose="020B0604020202020204" pitchFamily="34" charset="0"/>
                <a:cs typeface="Arial" panose="020B0604020202020204" pitchFamily="34" charset="0"/>
              </a:rPr>
              <a:t>en</a:t>
            </a:r>
            <a:r>
              <a:rPr lang="en-US" sz="1800" dirty="0">
                <a:solidFill>
                  <a:schemeClr val="tx1"/>
                </a:solidFill>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stigende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tendens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tværs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af</a:t>
            </a:r>
            <a:r>
              <a:rPr lang="en-US" sz="1800" dirty="0">
                <a:latin typeface="Arial" panose="020B0604020202020204" pitchFamily="34" charset="0"/>
                <a:cs typeface="Arial" panose="020B0604020202020204" pitchFamily="34" charset="0"/>
              </a:rPr>
              <a:t> hele </a:t>
            </a:r>
            <a:r>
              <a:rPr lang="en-US" sz="1800" dirty="0" err="1">
                <a:latin typeface="Arial" panose="020B0604020202020204" pitchFamily="34" charset="0"/>
                <a:cs typeface="Arial" panose="020B0604020202020204" pitchFamily="34" charset="0"/>
              </a:rPr>
              <a:t>branchen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Faktisk</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har</a:t>
            </a:r>
            <a:r>
              <a:rPr lang="en-US" sz="1800" dirty="0">
                <a:latin typeface="Arial" panose="020B0604020202020204" pitchFamily="34" charset="0"/>
                <a:cs typeface="Arial" panose="020B0604020202020204" pitchFamily="34" charset="0"/>
              </a:rPr>
              <a:t> 80 % </a:t>
            </a:r>
            <a:r>
              <a:rPr lang="en-US" sz="1800" dirty="0" err="1">
                <a:latin typeface="Arial" panose="020B0604020202020204" pitchFamily="34" charset="0"/>
                <a:cs typeface="Arial" panose="020B0604020202020204" pitchFamily="34" charset="0"/>
              </a:rPr>
              <a:t>af</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vores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butikskollegaer</a:t>
            </a:r>
            <a:r>
              <a:rPr lang="en-US" sz="1800" dirty="0">
                <a:latin typeface="Arial" panose="020B0604020202020204" pitchFamily="34" charset="0"/>
                <a:cs typeface="Arial" panose="020B0604020202020204" pitchFamily="34" charset="0"/>
              </a:rPr>
              <a:t> haft negative </a:t>
            </a:r>
            <a:r>
              <a:rPr lang="en-US" sz="1800" dirty="0" err="1">
                <a:latin typeface="Arial" panose="020B0604020202020204" pitchFamily="34" charset="0"/>
                <a:cs typeface="Arial" panose="020B0604020202020204" pitchFamily="34" charset="0"/>
              </a:rPr>
              <a:t>oplevelser</a:t>
            </a:r>
            <a:r>
              <a:rPr lang="en-US" sz="1800" dirty="0">
                <a:latin typeface="Arial" panose="020B0604020202020204" pitchFamily="34" charset="0"/>
                <a:cs typeface="Arial" panose="020B0604020202020204" pitchFamily="34" charset="0"/>
              </a:rPr>
              <a:t> med </a:t>
            </a:r>
            <a:r>
              <a:rPr lang="en-US" sz="1800" dirty="0" err="1">
                <a:latin typeface="Arial" panose="020B0604020202020204" pitchFamily="34" charset="0"/>
                <a:cs typeface="Arial" panose="020B0604020202020204" pitchFamily="34" charset="0"/>
              </a:rPr>
              <a:t>kunder</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når</a:t>
            </a:r>
            <a:r>
              <a:rPr lang="en-US" sz="1800" dirty="0">
                <a:latin typeface="Arial" panose="020B0604020202020204" pitchFamily="34" charset="0"/>
                <a:cs typeface="Arial" panose="020B0604020202020204" pitchFamily="34" charset="0"/>
              </a:rPr>
              <a:t> de passer </a:t>
            </a:r>
            <a:r>
              <a:rPr lang="en-US" sz="1800" dirty="0" err="1">
                <a:latin typeface="Arial" panose="020B0604020202020204" pitchFamily="34" charset="0"/>
                <a:cs typeface="Arial" panose="020B0604020202020204" pitchFamily="34" charset="0"/>
              </a:rPr>
              <a:t>deres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arbejde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Udover</a:t>
            </a:r>
            <a:r>
              <a:rPr lang="en-US" sz="1800" dirty="0">
                <a:latin typeface="Arial" panose="020B0604020202020204" pitchFamily="34" charset="0"/>
                <a:cs typeface="Arial" panose="020B0604020202020204" pitchFamily="34" charset="0"/>
              </a:rPr>
              <a:t> at </a:t>
            </a:r>
            <a:r>
              <a:rPr lang="en-US" sz="1800" dirty="0" err="1">
                <a:latin typeface="Arial" panose="020B0604020202020204" pitchFamily="34" charset="0"/>
                <a:cs typeface="Arial" panose="020B0604020202020204" pitchFamily="34" charset="0"/>
              </a:rPr>
              <a:t>påvirke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arbejdsmiljøet</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skaber</a:t>
            </a:r>
            <a:r>
              <a:rPr lang="en-US" sz="1800" dirty="0">
                <a:latin typeface="Arial" panose="020B0604020202020204" pitchFamily="34" charset="0"/>
                <a:cs typeface="Arial" panose="020B0604020202020204" pitchFamily="34" charset="0"/>
              </a:rPr>
              <a:t> den </a:t>
            </a:r>
            <a:r>
              <a:rPr lang="en-US" sz="1800" dirty="0" err="1">
                <a:latin typeface="Arial" panose="020B0604020202020204" pitchFamily="34" charset="0"/>
                <a:cs typeface="Arial" panose="020B0604020202020204" pitchFamily="34" charset="0"/>
              </a:rPr>
              <a:t>dårlige</a:t>
            </a:r>
            <a:r>
              <a:rPr lang="en-US" sz="1800" dirty="0">
                <a:latin typeface="Arial" panose="020B0604020202020204" pitchFamily="34" charset="0"/>
                <a:cs typeface="Arial" panose="020B0604020202020204" pitchFamily="34" charset="0"/>
              </a:rPr>
              <a:t> tone </a:t>
            </a:r>
            <a:r>
              <a:rPr lang="en-US" sz="1800" dirty="0" err="1">
                <a:latin typeface="Arial" panose="020B0604020202020204" pitchFamily="34" charset="0"/>
                <a:cs typeface="Arial" panose="020B0604020202020204" pitchFamily="34" charset="0"/>
              </a:rPr>
              <a:t>også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ekstra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ledelsesopgave</a:t>
            </a:r>
            <a:r>
              <a:rPr lang="en-US" sz="1800" dirty="0">
                <a:latin typeface="Arial" panose="020B0604020202020204" pitchFamily="34" charset="0"/>
                <a:cs typeface="Arial" panose="020B0604020202020204" pitchFamily="34" charset="0"/>
              </a:rPr>
              <a:t>  </a:t>
            </a:r>
          </a:p>
          <a:p>
            <a:pPr algn="ctr"/>
            <a:endParaRPr lang="en-US" sz="1800" dirty="0">
              <a:latin typeface="Arial" panose="020B0604020202020204" pitchFamily="34" charset="0"/>
              <a:cs typeface="Arial" panose="020B0604020202020204" pitchFamily="34" charset="0"/>
            </a:endParaRPr>
          </a:p>
          <a:p>
            <a:pPr algn="ctr"/>
            <a:r>
              <a:rPr lang="en-US" sz="1800" dirty="0">
                <a:latin typeface="Arial" panose="020B0604020202020204" pitchFamily="34" charset="0"/>
                <a:cs typeface="Arial" panose="020B0604020202020204" pitchFamily="34" charset="0"/>
              </a:rPr>
              <a:t>Det </a:t>
            </a:r>
            <a:r>
              <a:rPr lang="en-US" sz="1800" dirty="0" err="1">
                <a:latin typeface="Arial" panose="020B0604020202020204" pitchFamily="34" charset="0"/>
                <a:cs typeface="Arial" panose="020B0604020202020204" pitchFamily="34" charset="0"/>
              </a:rPr>
              <a:t>sætter</a:t>
            </a:r>
            <a:r>
              <a:rPr lang="en-US" sz="1800" dirty="0">
                <a:latin typeface="Arial" panose="020B0604020202020204" pitchFamily="34" charset="0"/>
                <a:cs typeface="Arial" panose="020B0604020202020204" pitchFamily="34" charset="0"/>
              </a:rPr>
              <a:t> vi </a:t>
            </a:r>
            <a:r>
              <a:rPr lang="en-US" sz="1800" dirty="0" err="1">
                <a:latin typeface="Arial" panose="020B0604020202020204" pitchFamily="34" charset="0"/>
                <a:cs typeface="Arial" panose="020B0604020202020204" pitchFamily="34" charset="0"/>
              </a:rPr>
              <a:t>fokus</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på</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gennem</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kampagnen</a:t>
            </a:r>
            <a:r>
              <a:rPr lang="en-US" sz="1800" dirty="0">
                <a:latin typeface="Arial" panose="020B0604020202020204" pitchFamily="34" charset="0"/>
                <a:cs typeface="Arial" panose="020B0604020202020204" pitchFamily="34" charset="0"/>
              </a:rPr>
              <a:t> “Hold den </a:t>
            </a:r>
            <a:r>
              <a:rPr lang="en-US" sz="1800" dirty="0" err="1">
                <a:latin typeface="Arial" panose="020B0604020202020204" pitchFamily="34" charset="0"/>
                <a:cs typeface="Arial" panose="020B0604020202020204" pitchFamily="34" charset="0"/>
              </a:rPr>
              <a:t>gode</a:t>
            </a:r>
            <a:r>
              <a:rPr lang="en-US" sz="1800" dirty="0">
                <a:latin typeface="Arial" panose="020B0604020202020204" pitchFamily="34" charset="0"/>
                <a:cs typeface="Arial" panose="020B0604020202020204" pitchFamily="34" charset="0"/>
              </a:rPr>
              <a:t> tone” </a:t>
            </a:r>
            <a:r>
              <a:rPr lang="en-US" sz="1800" dirty="0" err="1">
                <a:latin typeface="Arial" panose="020B0604020202020204" pitchFamily="34" charset="0"/>
                <a:cs typeface="Arial" panose="020B0604020202020204" pitchFamily="34" charset="0"/>
              </a:rPr>
              <a:t>sammen</a:t>
            </a:r>
            <a:r>
              <a:rPr lang="en-US" sz="1800" dirty="0">
                <a:latin typeface="Arial" panose="020B0604020202020204" pitchFamily="34" charset="0"/>
                <a:cs typeface="Arial" panose="020B0604020202020204" pitchFamily="34" charset="0"/>
              </a:rPr>
              <a:t> med HK Handel og </a:t>
            </a:r>
            <a:r>
              <a:rPr lang="en-US" sz="1800" dirty="0" err="1">
                <a:latin typeface="Arial" panose="020B0604020202020204" pitchFamily="34" charset="0"/>
                <a:cs typeface="Arial" panose="020B0604020202020204" pitchFamily="34" charset="0"/>
              </a:rPr>
              <a:t>andre</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aktører</a:t>
            </a:r>
            <a:r>
              <a:rPr lang="en-US" sz="1800" dirty="0">
                <a:latin typeface="Arial" panose="020B0604020202020204" pitchFamily="34" charset="0"/>
                <a:cs typeface="Arial" panose="020B0604020202020204" pitchFamily="34" charset="0"/>
              </a:rPr>
              <a:t> i </a:t>
            </a:r>
            <a:r>
              <a:rPr lang="en-US" sz="1800" dirty="0" err="1">
                <a:latin typeface="Arial" panose="020B0604020202020204" pitchFamily="34" charset="0"/>
                <a:cs typeface="Arial" panose="020B0604020202020204" pitchFamily="34" charset="0"/>
              </a:rPr>
              <a:t>branchen</a:t>
            </a:r>
            <a:r>
              <a:rPr lang="en-US"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0806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15EB5-F2AC-5369-BD31-2FBC9F1C04DB}"/>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B0763D91-AF8A-FFEA-B955-4195D10E9319}"/>
              </a:ext>
            </a:extLst>
          </p:cNvPr>
          <p:cNvGraphicFramePr>
            <a:graphicFrameLocks noChangeAspect="1"/>
          </p:cNvGraphicFramePr>
          <p:nvPr>
            <p:custDataLst>
              <p:tags r:id="rId1"/>
            </p:custDataLst>
            <p:extLst>
              <p:ext uri="{D42A27DB-BD31-4B8C-83A1-F6EECF244321}">
                <p14:modId xmlns:p14="http://schemas.microsoft.com/office/powerpoint/2010/main" val="4285328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5" progId="TCLayout.ActiveDocument.1">
                  <p:embed/>
                </p:oleObj>
              </mc:Choice>
              <mc:Fallback>
                <p:oleObj name="think-cell Slide" r:id="rId3" imgW="306" imgH="305" progId="TCLayout.ActiveDocument.1">
                  <p:embed/>
                  <p:pic>
                    <p:nvPicPr>
                      <p:cNvPr id="8" name="think-cell data - do not delete" hidden="1">
                        <a:extLst>
                          <a:ext uri="{FF2B5EF4-FFF2-40B4-BE49-F238E27FC236}">
                            <a16:creationId xmlns:a16="http://schemas.microsoft.com/office/drawing/2014/main" id="{877F1B13-5864-50C5-68EA-09583E0C93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548A38F-B561-11F0-108C-6C3F93C13741}"/>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176" y="3175"/>
            <a:ext cx="12192000" cy="6854825"/>
          </a:xfrm>
          <a:prstGeom prst="rect">
            <a:avLst/>
          </a:prstGeom>
        </p:spPr>
      </p:pic>
      <p:sp>
        <p:nvSpPr>
          <p:cNvPr id="3" name="Slide Number Placeholder 2" hidden="1">
            <a:extLst>
              <a:ext uri="{FF2B5EF4-FFF2-40B4-BE49-F238E27FC236}">
                <a16:creationId xmlns:a16="http://schemas.microsoft.com/office/drawing/2014/main" id="{9809624C-E50C-6282-F08C-77152DFB358C}"/>
              </a:ext>
            </a:extLst>
          </p:cNvPr>
          <p:cNvSpPr>
            <a:spLocks noGrp="1"/>
          </p:cNvSpPr>
          <p:nvPr>
            <p:ph type="sldNum" sz="quarter" idx="4"/>
          </p:nvPr>
        </p:nvSpPr>
        <p:spPr/>
        <p:txBody>
          <a:bodyPr/>
          <a:lstStyle/>
          <a:p>
            <a:pPr>
              <a:spcAft>
                <a:spcPts val="600"/>
              </a:spcAft>
            </a:pPr>
            <a:fld id="{51066E4D-1691-9E41-8A07-CA7CFF46E6E6}" type="slidenum">
              <a:rPr lang="en-GB" smtClean="0"/>
              <a:pPr>
                <a:spcAft>
                  <a:spcPts val="600"/>
                </a:spcAft>
              </a:pPr>
              <a:t>5</a:t>
            </a:fld>
            <a:endParaRPr lang="en-GB"/>
          </a:p>
        </p:txBody>
      </p:sp>
      <p:pic>
        <p:nvPicPr>
          <p:cNvPr id="4" name="Picture 3" descr="A blue letters on a black background&#10;&#10;Description automatically generated">
            <a:extLst>
              <a:ext uri="{FF2B5EF4-FFF2-40B4-BE49-F238E27FC236}">
                <a16:creationId xmlns:a16="http://schemas.microsoft.com/office/drawing/2014/main" id="{EB66104E-7857-2A29-FC9E-D470116731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5687" y="6351114"/>
            <a:ext cx="1865705" cy="353522"/>
          </a:xfrm>
          <a:prstGeom prst="rect">
            <a:avLst/>
          </a:prstGeom>
        </p:spPr>
      </p:pic>
      <p:sp>
        <p:nvSpPr>
          <p:cNvPr id="5" name="TextBox 4">
            <a:extLst>
              <a:ext uri="{FF2B5EF4-FFF2-40B4-BE49-F238E27FC236}">
                <a16:creationId xmlns:a16="http://schemas.microsoft.com/office/drawing/2014/main" id="{8F08AFB2-9C6D-30C9-7174-DF4B3ECAD882}"/>
              </a:ext>
            </a:extLst>
          </p:cNvPr>
          <p:cNvSpPr txBox="1"/>
          <p:nvPr/>
        </p:nvSpPr>
        <p:spPr>
          <a:xfrm>
            <a:off x="918919" y="903082"/>
            <a:ext cx="3617912" cy="4378122"/>
          </a:xfrm>
          <a:prstGeom prst="rect">
            <a:avLst/>
          </a:prstGeom>
          <a:solidFill>
            <a:schemeClr val="tx2">
              <a:lumMod val="20000"/>
              <a:lumOff val="80000"/>
              <a:alpha val="87000"/>
            </a:schemeClr>
          </a:solidFill>
        </p:spPr>
        <p:txBody>
          <a:bodyPr wrap="square" rtlCol="0">
            <a:spAutoFit/>
          </a:bodyPr>
          <a:lstStyle/>
          <a:p>
            <a:pPr algn="ctr"/>
            <a:endParaRPr lang="en-US" sz="1050" b="1" dirty="0">
              <a:latin typeface="Arial Black" panose="020B0A04020102020204" pitchFamily="34" charset="0"/>
            </a:endParaRPr>
          </a:p>
          <a:p>
            <a:pPr algn="ctr"/>
            <a:r>
              <a:rPr lang="en-US" sz="2400" b="1" dirty="0" err="1">
                <a:latin typeface="Arial Black" panose="020B0A04020102020204" pitchFamily="34" charset="0"/>
              </a:rPr>
              <a:t>Lederskab</a:t>
            </a:r>
            <a:r>
              <a:rPr lang="en-US" sz="2400" b="1" dirty="0">
                <a:latin typeface="Arial Black" panose="020B0A04020102020204" pitchFamily="34" charset="0"/>
              </a:rPr>
              <a:t> med </a:t>
            </a:r>
            <a:r>
              <a:rPr lang="en-US" sz="2400" b="1" dirty="0" err="1">
                <a:latin typeface="Arial Black" panose="020B0A04020102020204" pitchFamily="34" charset="0"/>
              </a:rPr>
              <a:t>fokus</a:t>
            </a:r>
            <a:r>
              <a:rPr lang="en-US" sz="2400" b="1" dirty="0">
                <a:latin typeface="Arial Black" panose="020B0A04020102020204" pitchFamily="34" charset="0"/>
              </a:rPr>
              <a:t> </a:t>
            </a:r>
            <a:r>
              <a:rPr lang="en-US" sz="2400" b="1" dirty="0" err="1">
                <a:latin typeface="Arial Black" panose="020B0A04020102020204" pitchFamily="34" charset="0"/>
              </a:rPr>
              <a:t>på</a:t>
            </a:r>
            <a:r>
              <a:rPr lang="en-US" sz="2400" b="1" dirty="0">
                <a:latin typeface="Arial Black" panose="020B0A04020102020204" pitchFamily="34" charset="0"/>
              </a:rPr>
              <a:t> </a:t>
            </a:r>
            <a:r>
              <a:rPr lang="en-US" sz="2400" b="1" dirty="0" err="1">
                <a:latin typeface="Arial Black" panose="020B0A04020102020204" pitchFamily="34" charset="0"/>
              </a:rPr>
              <a:t>mennesker</a:t>
            </a:r>
            <a:r>
              <a:rPr lang="en-US" sz="2400" b="1" dirty="0">
                <a:latin typeface="Arial Black" panose="020B0A04020102020204" pitchFamily="34" charset="0"/>
              </a:rPr>
              <a:t> og </a:t>
            </a:r>
            <a:r>
              <a:rPr lang="en-US" sz="2400" b="1" dirty="0" err="1">
                <a:latin typeface="Arial Black" panose="020B0A04020102020204" pitchFamily="34" charset="0"/>
              </a:rPr>
              <a:t>ansvar</a:t>
            </a:r>
            <a:endParaRPr lang="en-US" sz="2400" b="1" dirty="0">
              <a:latin typeface="Arial Black" panose="020B0A04020102020204" pitchFamily="34" charset="0"/>
            </a:endParaRPr>
          </a:p>
          <a:p>
            <a:pPr algn="ctr"/>
            <a:endParaRPr lang="en-US" sz="1400" dirty="0">
              <a:solidFill>
                <a:schemeClr val="tx1"/>
              </a:solidFill>
            </a:endParaRPr>
          </a:p>
          <a:p>
            <a:pPr algn="ctr"/>
            <a:r>
              <a:rPr lang="da-DK" sz="1400" dirty="0">
                <a:latin typeface="Arial" panose="020B0604020202020204" pitchFamily="34" charset="0"/>
                <a:cs typeface="Arial" panose="020B0604020202020204" pitchFamily="34" charset="0"/>
              </a:rPr>
              <a:t>Med sammensætningen af vores arbejdsstyrke er lederrollen kompleks og kræver stærke processer, passion og menneskelige kompetencer. Derudover er vores branche præget af en høj medarbejderomsætning, og vi anerkender, at vores ledere bærer et stort ansvar på tværs af alle niveauer i organisationen.</a:t>
            </a:r>
          </a:p>
          <a:p>
            <a:pPr algn="ctr"/>
            <a:endParaRPr lang="da-DK" sz="1400" dirty="0">
              <a:latin typeface="Arial" panose="020B0604020202020204" pitchFamily="34" charset="0"/>
              <a:cs typeface="Arial" panose="020B0604020202020204" pitchFamily="34" charset="0"/>
            </a:endParaRPr>
          </a:p>
          <a:p>
            <a:pPr algn="ctr"/>
            <a:r>
              <a:rPr lang="da-DK" sz="1400" dirty="0">
                <a:latin typeface="Arial" panose="020B0604020202020204" pitchFamily="34" charset="0"/>
                <a:cs typeface="Arial" panose="020B0604020202020204" pitchFamily="34" charset="0"/>
              </a:rPr>
              <a:t>Derfor fortsætter vi med at udvikle og støtte ledere gennem struktureret træning, kurser og vidensdeling.</a:t>
            </a:r>
          </a:p>
          <a:p>
            <a:pPr algn="ctr"/>
            <a:endParaRPr lang="da-DK"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10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F8A5381-2B78-219C-FB31-F8C87B839462}"/>
              </a:ext>
            </a:extLst>
          </p:cNvPr>
          <p:cNvGraphicFramePr>
            <a:graphicFrameLocks noChangeAspect="1"/>
          </p:cNvGraphicFramePr>
          <p:nvPr>
            <p:custDataLst>
              <p:tags r:id="rId1"/>
            </p:custDataLst>
            <p:extLst>
              <p:ext uri="{D42A27DB-BD31-4B8C-83A1-F6EECF244321}">
                <p14:modId xmlns:p14="http://schemas.microsoft.com/office/powerpoint/2010/main" val="19149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5" progId="TCLayout.ActiveDocument.1">
                  <p:embed/>
                </p:oleObj>
              </mc:Choice>
              <mc:Fallback>
                <p:oleObj name="think-cell Slide" r:id="rId4" imgW="306" imgH="305" progId="TCLayout.ActiveDocument.1">
                  <p:embed/>
                  <p:pic>
                    <p:nvPicPr>
                      <p:cNvPr id="4" name="think-cell data - do not delete" hidden="1">
                        <a:extLst>
                          <a:ext uri="{FF2B5EF4-FFF2-40B4-BE49-F238E27FC236}">
                            <a16:creationId xmlns:a16="http://schemas.microsoft.com/office/drawing/2014/main" id="{DF8A5381-2B78-219C-FB31-F8C87B83946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C7049F-C81F-874E-F413-74E31E3A1F1A}"/>
              </a:ext>
            </a:extLst>
          </p:cNvPr>
          <p:cNvSpPr/>
          <p:nvPr/>
        </p:nvSpPr>
        <p:spPr>
          <a:xfrm>
            <a:off x="4725457" y="0"/>
            <a:ext cx="7466543" cy="684946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p:txBody>
      </p:sp>
      <p:sp>
        <p:nvSpPr>
          <p:cNvPr id="5" name="Rectangle 4">
            <a:extLst>
              <a:ext uri="{FF2B5EF4-FFF2-40B4-BE49-F238E27FC236}">
                <a16:creationId xmlns:a16="http://schemas.microsoft.com/office/drawing/2014/main" id="{AF3CA878-964F-8E4D-9BF7-A9727F7BD8EE}"/>
              </a:ext>
            </a:extLst>
          </p:cNvPr>
          <p:cNvSpPr/>
          <p:nvPr/>
        </p:nvSpPr>
        <p:spPr>
          <a:xfrm>
            <a:off x="9863191" y="6092825"/>
            <a:ext cx="1066408" cy="4518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b="1" dirty="0"/>
          </a:p>
        </p:txBody>
      </p:sp>
      <p:pic>
        <p:nvPicPr>
          <p:cNvPr id="7" name="Picture 6">
            <a:extLst>
              <a:ext uri="{FF2B5EF4-FFF2-40B4-BE49-F238E27FC236}">
                <a16:creationId xmlns:a16="http://schemas.microsoft.com/office/drawing/2014/main" id="{18801C82-71B8-9E8F-BE3F-ECE3EAFFD9DA}"/>
              </a:ext>
            </a:extLst>
          </p:cNvPr>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11718" y="0"/>
            <a:ext cx="4737175" cy="6849467"/>
          </a:xfrm>
          <a:prstGeom prst="rect">
            <a:avLst/>
          </a:prstGeom>
        </p:spPr>
      </p:pic>
      <p:cxnSp>
        <p:nvCxnSpPr>
          <p:cNvPr id="18" name="Lige forbindelse 9">
            <a:extLst>
              <a:ext uri="{FF2B5EF4-FFF2-40B4-BE49-F238E27FC236}">
                <a16:creationId xmlns:a16="http://schemas.microsoft.com/office/drawing/2014/main" id="{20BFC1DC-2FE4-1248-A6E4-BC65CA299172}"/>
              </a:ext>
            </a:extLst>
          </p:cNvPr>
          <p:cNvCxnSpPr>
            <a:cxnSpLocks/>
          </p:cNvCxnSpPr>
          <p:nvPr/>
        </p:nvCxnSpPr>
        <p:spPr>
          <a:xfrm>
            <a:off x="5157110" y="2443178"/>
            <a:ext cx="6696000"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9" name="Lige forbindelse 10">
            <a:extLst>
              <a:ext uri="{FF2B5EF4-FFF2-40B4-BE49-F238E27FC236}">
                <a16:creationId xmlns:a16="http://schemas.microsoft.com/office/drawing/2014/main" id="{0E3F385D-1FE0-2560-ABE1-44BD336C53C3}"/>
              </a:ext>
            </a:extLst>
          </p:cNvPr>
          <p:cNvCxnSpPr>
            <a:cxnSpLocks/>
          </p:cNvCxnSpPr>
          <p:nvPr/>
        </p:nvCxnSpPr>
        <p:spPr>
          <a:xfrm>
            <a:off x="5157110" y="3405872"/>
            <a:ext cx="6696000"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Lige forbindelse 11">
            <a:extLst>
              <a:ext uri="{FF2B5EF4-FFF2-40B4-BE49-F238E27FC236}">
                <a16:creationId xmlns:a16="http://schemas.microsoft.com/office/drawing/2014/main" id="{FD8E4CF9-5364-78F8-920B-1510C92E79B7}"/>
              </a:ext>
            </a:extLst>
          </p:cNvPr>
          <p:cNvCxnSpPr>
            <a:cxnSpLocks/>
          </p:cNvCxnSpPr>
          <p:nvPr/>
        </p:nvCxnSpPr>
        <p:spPr>
          <a:xfrm>
            <a:off x="5157110" y="4368566"/>
            <a:ext cx="6696000"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1FE53E3F-E146-B08C-C8C2-5962FDA37E2B}"/>
              </a:ext>
            </a:extLst>
          </p:cNvPr>
          <p:cNvGrpSpPr/>
          <p:nvPr/>
        </p:nvGrpSpPr>
        <p:grpSpPr>
          <a:xfrm>
            <a:off x="5152315" y="3711318"/>
            <a:ext cx="6677069" cy="369332"/>
            <a:chOff x="5166282" y="3425642"/>
            <a:chExt cx="6677069" cy="369332"/>
          </a:xfrm>
        </p:grpSpPr>
        <p:sp>
          <p:nvSpPr>
            <p:cNvPr id="16" name="Shape 85">
              <a:extLst>
                <a:ext uri="{FF2B5EF4-FFF2-40B4-BE49-F238E27FC236}">
                  <a16:creationId xmlns:a16="http://schemas.microsoft.com/office/drawing/2014/main" id="{44C92A5E-B8AA-0C63-D27D-0BDEADBFF460}"/>
                </a:ext>
              </a:extLst>
            </p:cNvPr>
            <p:cNvSpPr>
              <a:spLocks/>
            </p:cNvSpPr>
            <p:nvPr/>
          </p:nvSpPr>
          <p:spPr>
            <a:xfrm>
              <a:off x="5166282" y="3502586"/>
              <a:ext cx="1864968"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2000">
                  <a:solidFill>
                    <a:srgbClr val="FFFFFF"/>
                  </a:solidFill>
                  <a:latin typeface="Akzidenz-Grotesk (R) Medium"/>
                  <a:ea typeface="Akzidenz-Grotesk (R) Medium"/>
                  <a:cs typeface="Akzidenz-Grotesk (R) Medium"/>
                  <a:sym typeface="Akzidenz-Grotesk (R) Medium"/>
                </a:defRPr>
              </a:lvl1pPr>
            </a:lstStyle>
            <a:p>
              <a:r>
                <a:rPr lang="da-DK" sz="1400" b="1" dirty="0">
                  <a:solidFill>
                    <a:schemeClr val="tx1"/>
                  </a:solidFill>
                  <a:latin typeface="Arial Black" panose="020B0A04020102020204" pitchFamily="34" charset="0"/>
                </a:rPr>
                <a:t>Feedback</a:t>
              </a:r>
            </a:p>
          </p:txBody>
        </p:sp>
        <p:sp>
          <p:nvSpPr>
            <p:cNvPr id="21" name="Shape 85">
              <a:extLst>
                <a:ext uri="{FF2B5EF4-FFF2-40B4-BE49-F238E27FC236}">
                  <a16:creationId xmlns:a16="http://schemas.microsoft.com/office/drawing/2014/main" id="{9DDBCE9E-05F7-68BD-D127-C4664683D3C9}"/>
                </a:ext>
              </a:extLst>
            </p:cNvPr>
            <p:cNvSpPr>
              <a:spLocks/>
            </p:cNvSpPr>
            <p:nvPr/>
          </p:nvSpPr>
          <p:spPr>
            <a:xfrm>
              <a:off x="7494579" y="3425642"/>
              <a:ext cx="4348772" cy="3693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2000">
                  <a:solidFill>
                    <a:srgbClr val="FFFFFF"/>
                  </a:solidFill>
                  <a:latin typeface="Akzidenz-Grotesk (R) Medium"/>
                  <a:ea typeface="Akzidenz-Grotesk (R) Medium"/>
                  <a:cs typeface="Akzidenz-Grotesk (R) Medium"/>
                  <a:sym typeface="Akzidenz-Grotesk (R)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a:t>
              </a:r>
              <a:r>
                <a:rPr lang="da-DK" sz="1200" dirty="0">
                  <a:solidFill>
                    <a:schemeClr val="tx1"/>
                  </a:solidFill>
                  <a:latin typeface="Arial" panose="020B0604020202020204"/>
                  <a:ea typeface="Graphik Medium" charset="0"/>
                  <a:cs typeface="Graphik Medium" charset="0"/>
                </a:rPr>
                <a:t> og vi giver </a:t>
              </a:r>
              <a:r>
                <a:rPr lang="da-DK" sz="1200" dirty="0" err="1">
                  <a:solidFill>
                    <a:schemeClr val="tx1"/>
                  </a:solidFill>
                  <a:latin typeface="Arial" panose="020B0604020202020204"/>
                  <a:ea typeface="Graphik Medium" charset="0"/>
                  <a:cs typeface="Graphik Medium" charset="0"/>
                </a:rPr>
                <a:t>giver</a:t>
              </a:r>
              <a:r>
                <a:rPr lang="da-DK" sz="1200" dirty="0">
                  <a:solidFill>
                    <a:schemeClr val="tx1"/>
                  </a:solidFill>
                  <a:latin typeface="Arial" panose="020B0604020202020204"/>
                  <a:ea typeface="Graphik Medium" charset="0"/>
                  <a:cs typeface="Graphik Medium" charset="0"/>
                </a:rPr>
                <a:t> feedback på et personligt og lokalt niveau gennem dialog, spørgeskemaer og test af mikro-titler</a:t>
              </a:r>
            </a:p>
          </p:txBody>
        </p:sp>
      </p:grpSp>
      <p:grpSp>
        <p:nvGrpSpPr>
          <p:cNvPr id="32" name="Group 31">
            <a:extLst>
              <a:ext uri="{FF2B5EF4-FFF2-40B4-BE49-F238E27FC236}">
                <a16:creationId xmlns:a16="http://schemas.microsoft.com/office/drawing/2014/main" id="{FDC926D8-E4E7-95B7-0BC2-207C381602B8}"/>
              </a:ext>
            </a:extLst>
          </p:cNvPr>
          <p:cNvGrpSpPr/>
          <p:nvPr/>
        </p:nvGrpSpPr>
        <p:grpSpPr>
          <a:xfrm>
            <a:off x="5149856" y="4616854"/>
            <a:ext cx="6674732" cy="369332"/>
            <a:chOff x="5166282" y="4720205"/>
            <a:chExt cx="6674732" cy="369332"/>
          </a:xfrm>
        </p:grpSpPr>
        <p:sp>
          <p:nvSpPr>
            <p:cNvPr id="15" name="Shape 84">
              <a:extLst>
                <a:ext uri="{FF2B5EF4-FFF2-40B4-BE49-F238E27FC236}">
                  <a16:creationId xmlns:a16="http://schemas.microsoft.com/office/drawing/2014/main" id="{4F4519A3-56C6-81DC-23B6-6A804C34164A}"/>
                </a:ext>
              </a:extLst>
            </p:cNvPr>
            <p:cNvSpPr>
              <a:spLocks/>
            </p:cNvSpPr>
            <p:nvPr/>
          </p:nvSpPr>
          <p:spPr>
            <a:xfrm>
              <a:off x="5166282" y="4797149"/>
              <a:ext cx="1940059"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algn="l"/>
              <a:r>
                <a:rPr lang="da-DK" sz="1400" b="1" dirty="0">
                  <a:solidFill>
                    <a:schemeClr val="tx1"/>
                  </a:solidFill>
                  <a:latin typeface="Arial Black" panose="020B0A04020102020204" pitchFamily="34" charset="0"/>
                </a:rPr>
                <a:t>Involvering </a:t>
              </a:r>
            </a:p>
          </p:txBody>
        </p:sp>
        <p:sp>
          <p:nvSpPr>
            <p:cNvPr id="22" name="Shape 84">
              <a:extLst>
                <a:ext uri="{FF2B5EF4-FFF2-40B4-BE49-F238E27FC236}">
                  <a16:creationId xmlns:a16="http://schemas.microsoft.com/office/drawing/2014/main" id="{368ADFE3-33B9-FDA8-8F27-822AC5039BA8}"/>
                </a:ext>
              </a:extLst>
            </p:cNvPr>
            <p:cNvSpPr>
              <a:spLocks/>
            </p:cNvSpPr>
            <p:nvPr/>
          </p:nvSpPr>
          <p:spPr>
            <a:xfrm>
              <a:off x="7494580" y="4720205"/>
              <a:ext cx="4346434" cy="3693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da-DK"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og vi inviterer vores unge kolleger til at deltage i vores ”</a:t>
              </a:r>
              <a:r>
                <a:rPr kumimoji="0" lang="da-DK"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Yout</a:t>
              </a:r>
              <a:r>
                <a:rPr lang="da-DK" sz="1200" dirty="0">
                  <a:solidFill>
                    <a:schemeClr val="tx1"/>
                  </a:solidFill>
                  <a:latin typeface="Arial" panose="020B0604020202020204"/>
                  <a:ea typeface="Graphik Medium" charset="0"/>
                  <a:cs typeface="Graphik Medium" charset="0"/>
                </a:rPr>
                <a:t>h Boards”</a:t>
              </a:r>
              <a:r>
                <a:rPr kumimoji="0" lang="da-DK"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for at få deres input på en struktureret måde</a:t>
              </a:r>
            </a:p>
          </p:txBody>
        </p:sp>
      </p:grpSp>
      <p:grpSp>
        <p:nvGrpSpPr>
          <p:cNvPr id="30" name="Group 29">
            <a:extLst>
              <a:ext uri="{FF2B5EF4-FFF2-40B4-BE49-F238E27FC236}">
                <a16:creationId xmlns:a16="http://schemas.microsoft.com/office/drawing/2014/main" id="{70B664F2-AA30-35C0-9A12-A00BB1B31DF9}"/>
              </a:ext>
            </a:extLst>
          </p:cNvPr>
          <p:cNvGrpSpPr/>
          <p:nvPr/>
        </p:nvGrpSpPr>
        <p:grpSpPr>
          <a:xfrm>
            <a:off x="5157110" y="2744227"/>
            <a:ext cx="6689916" cy="430887"/>
            <a:chOff x="5166282" y="2647556"/>
            <a:chExt cx="6689916" cy="430887"/>
          </a:xfrm>
        </p:grpSpPr>
        <p:sp>
          <p:nvSpPr>
            <p:cNvPr id="17" name="Shape 82">
              <a:extLst>
                <a:ext uri="{FF2B5EF4-FFF2-40B4-BE49-F238E27FC236}">
                  <a16:creationId xmlns:a16="http://schemas.microsoft.com/office/drawing/2014/main" id="{521B889F-EE71-6883-A367-60EDECC414CC}"/>
                </a:ext>
              </a:extLst>
            </p:cNvPr>
            <p:cNvSpPr>
              <a:spLocks/>
            </p:cNvSpPr>
            <p:nvPr/>
          </p:nvSpPr>
          <p:spPr>
            <a:xfrm>
              <a:off x="5166282" y="2647556"/>
              <a:ext cx="1868884"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algn="l"/>
              <a:r>
                <a:rPr lang="da-DK" sz="1400" b="1" dirty="0">
                  <a:solidFill>
                    <a:schemeClr val="tx1"/>
                  </a:solidFill>
                  <a:latin typeface="Arial Black" panose="020B0A04020102020204" pitchFamily="34" charset="0"/>
                </a:rPr>
                <a:t>Respektfulde  relationer</a:t>
              </a:r>
            </a:p>
          </p:txBody>
        </p:sp>
        <p:sp>
          <p:nvSpPr>
            <p:cNvPr id="35" name="Shape 82">
              <a:extLst>
                <a:ext uri="{FF2B5EF4-FFF2-40B4-BE49-F238E27FC236}">
                  <a16:creationId xmlns:a16="http://schemas.microsoft.com/office/drawing/2014/main" id="{0194BBE8-568C-59A5-B191-756C5C6CB287}"/>
                </a:ext>
              </a:extLst>
            </p:cNvPr>
            <p:cNvSpPr>
              <a:spLocks/>
            </p:cNvSpPr>
            <p:nvPr/>
          </p:nvSpPr>
          <p:spPr>
            <a:xfrm>
              <a:off x="7507426" y="2678333"/>
              <a:ext cx="4348772" cy="3693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og vi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arbejder</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med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psykologisk</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tryghed</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og mental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sundhed</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for at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sikre</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tillid</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og </a:t>
              </a:r>
              <a:r>
                <a:rPr kumimoji="0" lang="en-US" sz="1200" b="0" i="0" u="none" strike="noStrike" kern="1200" cap="none" spc="0" normalizeH="0" baseline="0" noProof="0" dirty="0" err="1">
                  <a:ln>
                    <a:noFill/>
                  </a:ln>
                  <a:solidFill>
                    <a:schemeClr val="tx1"/>
                  </a:solidFill>
                  <a:effectLst/>
                  <a:uLnTx/>
                  <a:uFillTx/>
                  <a:latin typeface="Arial" panose="020B0604020202020204"/>
                  <a:ea typeface="Graphik Medium" charset="0"/>
                  <a:cs typeface="Graphik Medium" charset="0"/>
                  <a:sym typeface="Akzidenz-Grotesk (R) Medium"/>
                </a:rPr>
                <a:t>respe</a:t>
              </a:r>
              <a:r>
                <a:rPr lang="en-US" sz="1200" dirty="0">
                  <a:solidFill>
                    <a:schemeClr val="tx1"/>
                  </a:solidFill>
                  <a:latin typeface="Arial" panose="020B0604020202020204"/>
                  <a:ea typeface="Graphik Medium" charset="0"/>
                  <a:cs typeface="Graphik Medium" charset="0"/>
                </a:rPr>
                <a:t>k</a:t>
              </a:r>
              <a:r>
                <a:rPr kumimoji="0" lang="en-US"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t</a:t>
              </a:r>
            </a:p>
          </p:txBody>
        </p:sp>
      </p:grpSp>
      <p:grpSp>
        <p:nvGrpSpPr>
          <p:cNvPr id="31" name="Group 30">
            <a:extLst>
              <a:ext uri="{FF2B5EF4-FFF2-40B4-BE49-F238E27FC236}">
                <a16:creationId xmlns:a16="http://schemas.microsoft.com/office/drawing/2014/main" id="{7A9AAD2D-843C-64D6-E501-DB45B1A5195E}"/>
              </a:ext>
            </a:extLst>
          </p:cNvPr>
          <p:cNvGrpSpPr/>
          <p:nvPr/>
        </p:nvGrpSpPr>
        <p:grpSpPr>
          <a:xfrm>
            <a:off x="5153483" y="1869469"/>
            <a:ext cx="6668646" cy="430887"/>
            <a:chOff x="5166282" y="1869469"/>
            <a:chExt cx="6668646" cy="430887"/>
          </a:xfrm>
        </p:grpSpPr>
        <p:sp>
          <p:nvSpPr>
            <p:cNvPr id="37" name="Shape 85">
              <a:extLst>
                <a:ext uri="{FF2B5EF4-FFF2-40B4-BE49-F238E27FC236}">
                  <a16:creationId xmlns:a16="http://schemas.microsoft.com/office/drawing/2014/main" id="{97893BF0-18CB-5A24-4ADF-2B44E74A31A2}"/>
                </a:ext>
              </a:extLst>
            </p:cNvPr>
            <p:cNvSpPr>
              <a:spLocks/>
            </p:cNvSpPr>
            <p:nvPr/>
          </p:nvSpPr>
          <p:spPr>
            <a:xfrm>
              <a:off x="5166282" y="1869469"/>
              <a:ext cx="1725840" cy="430887"/>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2000">
                  <a:solidFill>
                    <a:srgbClr val="FFFFFF"/>
                  </a:solidFill>
                  <a:latin typeface="Akzidenz-Grotesk (R) Medium"/>
                  <a:ea typeface="Akzidenz-Grotesk (R) Medium"/>
                  <a:cs typeface="Akzidenz-Grotesk (R) Medium"/>
                  <a:sym typeface="Akzidenz-Grotesk (R) Medium"/>
                </a:defRPr>
              </a:lvl1pPr>
            </a:lstStyle>
            <a:p>
              <a:r>
                <a:rPr lang="da-DK" sz="1400" b="1" dirty="0">
                  <a:solidFill>
                    <a:schemeClr val="tx1"/>
                  </a:solidFill>
                  <a:latin typeface="Arial Black" panose="020B0A04020102020204" pitchFamily="34" charset="0"/>
                </a:rPr>
                <a:t>Anerkendende</a:t>
              </a:r>
              <a:br>
                <a:rPr lang="da-DK" sz="1400" b="1" dirty="0">
                  <a:solidFill>
                    <a:schemeClr val="tx1"/>
                  </a:solidFill>
                  <a:latin typeface="Arial Black" panose="020B0A04020102020204" pitchFamily="34" charset="0"/>
                </a:rPr>
              </a:br>
              <a:r>
                <a:rPr lang="da-DK" sz="1400" b="1" dirty="0">
                  <a:solidFill>
                    <a:schemeClr val="tx1"/>
                  </a:solidFill>
                  <a:latin typeface="Arial Black" panose="020B0A04020102020204" pitchFamily="34" charset="0"/>
                </a:rPr>
                <a:t>ledelse</a:t>
              </a:r>
            </a:p>
          </p:txBody>
        </p:sp>
        <p:sp>
          <p:nvSpPr>
            <p:cNvPr id="38" name="Shape 85">
              <a:extLst>
                <a:ext uri="{FF2B5EF4-FFF2-40B4-BE49-F238E27FC236}">
                  <a16:creationId xmlns:a16="http://schemas.microsoft.com/office/drawing/2014/main" id="{0FBCAE41-DE63-B39A-795A-6EA23B5CB753}"/>
                </a:ext>
              </a:extLst>
            </p:cNvPr>
            <p:cNvSpPr>
              <a:spLocks/>
            </p:cNvSpPr>
            <p:nvPr/>
          </p:nvSpPr>
          <p:spPr>
            <a:xfrm>
              <a:off x="7488495" y="1900246"/>
              <a:ext cx="4346433" cy="369332"/>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l">
                <a:defRPr sz="2000">
                  <a:solidFill>
                    <a:srgbClr val="FFFFFF"/>
                  </a:solidFill>
                  <a:latin typeface="Akzidenz-Grotesk (R) Medium"/>
                  <a:ea typeface="Akzidenz-Grotesk (R) Medium"/>
                  <a:cs typeface="Akzidenz-Grotesk (R) Medium"/>
                  <a:sym typeface="Akzidenz-Grotesk (R)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lang="en-US" sz="1200" dirty="0">
                  <a:solidFill>
                    <a:schemeClr val="tx1"/>
                  </a:solidFill>
                  <a:latin typeface="Arial" panose="020B0604020202020204"/>
                  <a:ea typeface="Graphik Medium" charset="0"/>
                  <a:cs typeface="Graphik Medium" charset="0"/>
                </a:rPr>
                <a:t>… og </a:t>
              </a:r>
              <a:r>
                <a:rPr lang="en-US" sz="1200" dirty="0" err="1">
                  <a:solidFill>
                    <a:schemeClr val="tx1"/>
                  </a:solidFill>
                  <a:latin typeface="Arial" panose="020B0604020202020204"/>
                  <a:ea typeface="Graphik Medium" charset="0"/>
                  <a:cs typeface="Graphik Medium" charset="0"/>
                </a:rPr>
                <a:t>vores</a:t>
              </a:r>
              <a:r>
                <a:rPr lang="en-US" sz="1200" dirty="0">
                  <a:solidFill>
                    <a:schemeClr val="tx1"/>
                  </a:solidFill>
                  <a:latin typeface="Arial" panose="020B0604020202020204"/>
                  <a:ea typeface="Graphik Medium" charset="0"/>
                  <a:cs typeface="Graphik Medium" charset="0"/>
                </a:rPr>
                <a:t> </a:t>
              </a:r>
              <a:r>
                <a:rPr lang="en-US" sz="1200" dirty="0" err="1">
                  <a:solidFill>
                    <a:schemeClr val="tx1"/>
                  </a:solidFill>
                  <a:latin typeface="Arial" panose="020B0604020202020204"/>
                  <a:ea typeface="Graphik Medium" charset="0"/>
                  <a:cs typeface="Graphik Medium" charset="0"/>
                </a:rPr>
                <a:t>ledere</a:t>
              </a:r>
              <a:r>
                <a:rPr lang="en-US" sz="1200" dirty="0">
                  <a:solidFill>
                    <a:schemeClr val="tx1"/>
                  </a:solidFill>
                  <a:latin typeface="Arial" panose="020B0604020202020204"/>
                  <a:ea typeface="Graphik Medium" charset="0"/>
                  <a:cs typeface="Graphik Medium" charset="0"/>
                </a:rPr>
                <a:t> </a:t>
              </a:r>
              <a:r>
                <a:rPr lang="en-US" sz="1200" dirty="0" err="1">
                  <a:solidFill>
                    <a:schemeClr val="tx1"/>
                  </a:solidFill>
                  <a:latin typeface="Arial" panose="020B0604020202020204"/>
                  <a:ea typeface="Graphik Medium" charset="0"/>
                  <a:cs typeface="Graphik Medium" charset="0"/>
                </a:rPr>
                <a:t>modtager</a:t>
              </a:r>
              <a:r>
                <a:rPr lang="en-US" sz="1200" dirty="0">
                  <a:solidFill>
                    <a:schemeClr val="tx1"/>
                  </a:solidFill>
                  <a:latin typeface="Arial" panose="020B0604020202020204"/>
                  <a:ea typeface="Graphik Medium" charset="0"/>
                  <a:cs typeface="Graphik Medium" charset="0"/>
                </a:rPr>
                <a:t> </a:t>
              </a:r>
              <a:r>
                <a:rPr lang="en-US" sz="1200" dirty="0" err="1">
                  <a:solidFill>
                    <a:schemeClr val="tx1"/>
                  </a:solidFill>
                  <a:latin typeface="Arial" panose="020B0604020202020204"/>
                  <a:ea typeface="Graphik Medium" charset="0"/>
                  <a:cs typeface="Graphik Medium" charset="0"/>
                </a:rPr>
                <a:t>målrettet</a:t>
              </a:r>
              <a:r>
                <a:rPr lang="en-US" sz="1200" dirty="0">
                  <a:solidFill>
                    <a:schemeClr val="tx1"/>
                  </a:solidFill>
                  <a:latin typeface="Arial" panose="020B0604020202020204"/>
                  <a:ea typeface="Graphik Medium" charset="0"/>
                  <a:cs typeface="Graphik Medium" charset="0"/>
                </a:rPr>
                <a:t> </a:t>
              </a:r>
              <a:r>
                <a:rPr lang="en-US" sz="1200" dirty="0" err="1">
                  <a:solidFill>
                    <a:schemeClr val="tx1"/>
                  </a:solidFill>
                  <a:latin typeface="Arial" panose="020B0604020202020204"/>
                  <a:ea typeface="Graphik Medium" charset="0"/>
                  <a:cs typeface="Graphik Medium" charset="0"/>
                </a:rPr>
                <a:t>undervisning</a:t>
              </a:r>
              <a:r>
                <a:rPr lang="en-US" sz="1200" dirty="0">
                  <a:solidFill>
                    <a:schemeClr val="tx1"/>
                  </a:solidFill>
                  <a:latin typeface="Arial" panose="020B0604020202020204"/>
                  <a:ea typeface="Graphik Medium" charset="0"/>
                  <a:cs typeface="Graphik Medium" charset="0"/>
                </a:rPr>
                <a:t> i </a:t>
              </a:r>
              <a:r>
                <a:rPr lang="en-US" sz="1200" dirty="0" err="1">
                  <a:solidFill>
                    <a:schemeClr val="tx1"/>
                  </a:solidFill>
                  <a:latin typeface="Arial" panose="020B0604020202020204"/>
                  <a:ea typeface="Graphik Medium" charset="0"/>
                  <a:cs typeface="Graphik Medium" charset="0"/>
                </a:rPr>
                <a:t>autentisk</a:t>
              </a:r>
              <a:r>
                <a:rPr lang="en-US" sz="1200" dirty="0">
                  <a:solidFill>
                    <a:schemeClr val="tx1"/>
                  </a:solidFill>
                  <a:latin typeface="Arial" panose="020B0604020202020204"/>
                  <a:ea typeface="Graphik Medium" charset="0"/>
                  <a:cs typeface="Graphik Medium" charset="0"/>
                </a:rPr>
                <a:t> og </a:t>
              </a:r>
              <a:r>
                <a:rPr lang="en-US" sz="1200" dirty="0" err="1">
                  <a:solidFill>
                    <a:schemeClr val="tx1"/>
                  </a:solidFill>
                  <a:latin typeface="Arial" panose="020B0604020202020204"/>
                  <a:ea typeface="Graphik Medium" charset="0"/>
                  <a:cs typeface="Graphik Medium" charset="0"/>
                </a:rPr>
                <a:t>nærværende</a:t>
              </a:r>
              <a:r>
                <a:rPr lang="en-US" sz="1200" dirty="0">
                  <a:solidFill>
                    <a:schemeClr val="tx1"/>
                  </a:solidFill>
                  <a:latin typeface="Arial" panose="020B0604020202020204"/>
                  <a:ea typeface="Graphik Medium" charset="0"/>
                  <a:cs typeface="Graphik Medium" charset="0"/>
                </a:rPr>
                <a:t> </a:t>
              </a:r>
              <a:r>
                <a:rPr lang="en-US" sz="1200" dirty="0" err="1">
                  <a:solidFill>
                    <a:schemeClr val="tx1"/>
                  </a:solidFill>
                  <a:latin typeface="Arial" panose="020B0604020202020204"/>
                  <a:ea typeface="Graphik Medium" charset="0"/>
                  <a:cs typeface="Graphik Medium" charset="0"/>
                </a:rPr>
                <a:t>ledelse</a:t>
              </a:r>
              <a:endParaRPr lang="en-US" sz="1200" dirty="0">
                <a:solidFill>
                  <a:schemeClr val="tx1"/>
                </a:solidFill>
                <a:latin typeface="Arial" panose="020B0604020202020204"/>
                <a:ea typeface="Graphik Medium" charset="0"/>
                <a:cs typeface="Graphik Medium" charset="0"/>
              </a:endParaRPr>
            </a:p>
          </p:txBody>
        </p:sp>
      </p:grpSp>
      <p:sp>
        <p:nvSpPr>
          <p:cNvPr id="36" name="TextBox 35">
            <a:extLst>
              <a:ext uri="{FF2B5EF4-FFF2-40B4-BE49-F238E27FC236}">
                <a16:creationId xmlns:a16="http://schemas.microsoft.com/office/drawing/2014/main" id="{28A84DE4-197B-1AD8-9653-565EDEA8C2F7}"/>
              </a:ext>
            </a:extLst>
          </p:cNvPr>
          <p:cNvSpPr txBox="1"/>
          <p:nvPr/>
        </p:nvSpPr>
        <p:spPr>
          <a:xfrm>
            <a:off x="4889073" y="480466"/>
            <a:ext cx="7232073" cy="892552"/>
          </a:xfrm>
          <a:prstGeom prst="rect">
            <a:avLst/>
          </a:prstGeom>
          <a:noFill/>
        </p:spPr>
        <p:txBody>
          <a:bodyPr wrap="square" lIns="72000" rIns="72000" rtlCol="0">
            <a:spAutoFit/>
          </a:bodyPr>
          <a:lstStyle/>
          <a:p>
            <a:pPr algn="ctr"/>
            <a:r>
              <a:rPr lang="da-DK" sz="2600" b="1" dirty="0">
                <a:latin typeface="Arial Black" panose="020B0A04020102020204" pitchFamily="34" charset="0"/>
              </a:rPr>
              <a:t>Vi har spurgt de unge. Hvad er jeres forventninger til vores ledelse?</a:t>
            </a:r>
          </a:p>
        </p:txBody>
      </p:sp>
      <p:pic>
        <p:nvPicPr>
          <p:cNvPr id="8" name="Picture 7" descr="A blue letters on a black background&#10;&#10;Description automatically generated">
            <a:extLst>
              <a:ext uri="{FF2B5EF4-FFF2-40B4-BE49-F238E27FC236}">
                <a16:creationId xmlns:a16="http://schemas.microsoft.com/office/drawing/2014/main" id="{D4F2825F-2BA6-490E-5788-1E92313853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045687" y="6191619"/>
            <a:ext cx="1865705" cy="353522"/>
          </a:xfrm>
          <a:prstGeom prst="rect">
            <a:avLst/>
          </a:prstGeom>
        </p:spPr>
      </p:pic>
      <p:cxnSp>
        <p:nvCxnSpPr>
          <p:cNvPr id="11" name="Lige forbindelse 11">
            <a:extLst>
              <a:ext uri="{FF2B5EF4-FFF2-40B4-BE49-F238E27FC236}">
                <a16:creationId xmlns:a16="http://schemas.microsoft.com/office/drawing/2014/main" id="{B7E04394-E38B-FA66-AC9F-3B7273328145}"/>
              </a:ext>
            </a:extLst>
          </p:cNvPr>
          <p:cNvCxnSpPr>
            <a:cxnSpLocks/>
          </p:cNvCxnSpPr>
          <p:nvPr/>
        </p:nvCxnSpPr>
        <p:spPr>
          <a:xfrm>
            <a:off x="5157110" y="5331261"/>
            <a:ext cx="6696000"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A5B2E22C-BC95-4217-8EBC-72DCF153F36B}"/>
              </a:ext>
            </a:extLst>
          </p:cNvPr>
          <p:cNvGrpSpPr/>
          <p:nvPr/>
        </p:nvGrpSpPr>
        <p:grpSpPr>
          <a:xfrm>
            <a:off x="5157110" y="5430056"/>
            <a:ext cx="6668646" cy="553998"/>
            <a:chOff x="5166282" y="5359553"/>
            <a:chExt cx="6668646" cy="553998"/>
          </a:xfrm>
        </p:grpSpPr>
        <p:sp>
          <p:nvSpPr>
            <p:cNvPr id="10" name="Shape 84">
              <a:extLst>
                <a:ext uri="{FF2B5EF4-FFF2-40B4-BE49-F238E27FC236}">
                  <a16:creationId xmlns:a16="http://schemas.microsoft.com/office/drawing/2014/main" id="{63892346-2C23-34F1-89F2-727571B640C6}"/>
                </a:ext>
              </a:extLst>
            </p:cNvPr>
            <p:cNvSpPr>
              <a:spLocks/>
            </p:cNvSpPr>
            <p:nvPr/>
          </p:nvSpPr>
          <p:spPr>
            <a:xfrm>
              <a:off x="5166282" y="5528830"/>
              <a:ext cx="1940059" cy="21544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algn="l"/>
              <a:r>
                <a:rPr lang="da-DK" sz="1400" b="1" dirty="0">
                  <a:solidFill>
                    <a:schemeClr val="tx1"/>
                  </a:solidFill>
                  <a:latin typeface="Arial Black" panose="020B0A04020102020204" pitchFamily="34" charset="0"/>
                </a:rPr>
                <a:t>Fællesskab</a:t>
              </a:r>
            </a:p>
          </p:txBody>
        </p:sp>
        <p:sp>
          <p:nvSpPr>
            <p:cNvPr id="12" name="Shape 84">
              <a:extLst>
                <a:ext uri="{FF2B5EF4-FFF2-40B4-BE49-F238E27FC236}">
                  <a16:creationId xmlns:a16="http://schemas.microsoft.com/office/drawing/2014/main" id="{D5BBA752-0B81-AA65-8BEB-63EB4E38A207}"/>
                </a:ext>
              </a:extLst>
            </p:cNvPr>
            <p:cNvSpPr>
              <a:spLocks/>
            </p:cNvSpPr>
            <p:nvPr/>
          </p:nvSpPr>
          <p:spPr>
            <a:xfrm>
              <a:off x="7488494" y="5359553"/>
              <a:ext cx="4346434" cy="553998"/>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lgn="r">
                <a:defRPr sz="2000">
                  <a:solidFill>
                    <a:srgbClr val="FFFFFF"/>
                  </a:solidFill>
                  <a:latin typeface="Akzidenz-Grotesk (R) Medium"/>
                  <a:ea typeface="Akzidenz-Grotesk (R) Medium"/>
                  <a:cs typeface="Akzidenz-Grotesk (R) Medium"/>
                  <a:sym typeface="Akzidenz-Grotesk (R) Medium"/>
                </a:defRPr>
              </a:lvl1pPr>
            </a:lstStyle>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0000"/>
                  </a:solidFill>
                </a:defRPr>
              </a:pPr>
              <a:r>
                <a:rPr kumimoji="0" lang="da-DK" sz="1200" b="0" i="0" u="none" strike="noStrike" kern="1200" cap="none" spc="0" normalizeH="0" baseline="0" noProof="0" dirty="0">
                  <a:ln>
                    <a:noFill/>
                  </a:ln>
                  <a:solidFill>
                    <a:schemeClr val="tx1"/>
                  </a:solidFill>
                  <a:effectLst/>
                  <a:uLnTx/>
                  <a:uFillTx/>
                  <a:latin typeface="Arial" panose="020B0604020202020204"/>
                  <a:ea typeface="Graphik Medium" charset="0"/>
                  <a:cs typeface="Graphik Medium" charset="0"/>
                  <a:sym typeface="Akzidenz-Grotesk (R) Medium"/>
                </a:rPr>
                <a:t>... og vi fejrer vores elever ved deres dimission og inviterer unge talenter (16-19 år) til at deltage i vores Camp Rising Stars for at styrke kompetencer og vise karriereveje</a:t>
              </a:r>
            </a:p>
          </p:txBody>
        </p:sp>
      </p:grpSp>
    </p:spTree>
    <p:extLst>
      <p:ext uri="{BB962C8B-B14F-4D97-AF65-F5344CB8AC3E}">
        <p14:creationId xmlns:p14="http://schemas.microsoft.com/office/powerpoint/2010/main" val="954399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77F1B13-5864-50C5-68EA-09583E0C9394}"/>
              </a:ext>
            </a:extLst>
          </p:cNvPr>
          <p:cNvGraphicFramePr>
            <a:graphicFrameLocks noChangeAspect="1"/>
          </p:cNvGraphicFramePr>
          <p:nvPr>
            <p:custDataLst>
              <p:tags r:id="rId1"/>
            </p:custDataLst>
            <p:extLst>
              <p:ext uri="{D42A27DB-BD31-4B8C-83A1-F6EECF244321}">
                <p14:modId xmlns:p14="http://schemas.microsoft.com/office/powerpoint/2010/main" val="4104016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5" progId="TCLayout.ActiveDocument.1">
                  <p:embed/>
                </p:oleObj>
              </mc:Choice>
              <mc:Fallback>
                <p:oleObj name="think-cell Slide" r:id="rId3" imgW="306" imgH="305" progId="TCLayout.ActiveDocument.1">
                  <p:embed/>
                  <p:pic>
                    <p:nvPicPr>
                      <p:cNvPr id="8" name="think-cell data - do not delete" hidden="1">
                        <a:extLst>
                          <a:ext uri="{FF2B5EF4-FFF2-40B4-BE49-F238E27FC236}">
                            <a16:creationId xmlns:a16="http://schemas.microsoft.com/office/drawing/2014/main" id="{877F1B13-5864-50C5-68EA-09583E0C93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145CB4ED-FD60-4383-947B-08A15E0DC7B6}"/>
              </a:ext>
            </a:extLst>
          </p:cNvPr>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176" y="3175"/>
            <a:ext cx="12192000" cy="6854825"/>
          </a:xfrm>
          <a:prstGeom prst="rect">
            <a:avLst/>
          </a:prstGeom>
        </p:spPr>
      </p:pic>
      <p:sp>
        <p:nvSpPr>
          <p:cNvPr id="3" name="Slide Number Placeholder 2" hidden="1">
            <a:extLst>
              <a:ext uri="{FF2B5EF4-FFF2-40B4-BE49-F238E27FC236}">
                <a16:creationId xmlns:a16="http://schemas.microsoft.com/office/drawing/2014/main" id="{913A5DC3-D334-5BDE-17A8-2F53381A37D9}"/>
              </a:ext>
            </a:extLst>
          </p:cNvPr>
          <p:cNvSpPr>
            <a:spLocks noGrp="1"/>
          </p:cNvSpPr>
          <p:nvPr>
            <p:ph type="sldNum" sz="quarter" idx="4"/>
          </p:nvPr>
        </p:nvSpPr>
        <p:spPr/>
        <p:txBody>
          <a:bodyPr/>
          <a:lstStyle/>
          <a:p>
            <a:pPr>
              <a:spcAft>
                <a:spcPts val="600"/>
              </a:spcAft>
            </a:pPr>
            <a:fld id="{51066E4D-1691-9E41-8A07-CA7CFF46E6E6}" type="slidenum">
              <a:rPr lang="en-GB" smtClean="0"/>
              <a:pPr>
                <a:spcAft>
                  <a:spcPts val="600"/>
                </a:spcAft>
              </a:pPr>
              <a:t>7</a:t>
            </a:fld>
            <a:endParaRPr lang="en-GB"/>
          </a:p>
        </p:txBody>
      </p:sp>
      <p:pic>
        <p:nvPicPr>
          <p:cNvPr id="4" name="Picture 3" descr="A blue letters on a black background&#10;&#10;Description automatically generated">
            <a:extLst>
              <a:ext uri="{FF2B5EF4-FFF2-40B4-BE49-F238E27FC236}">
                <a16:creationId xmlns:a16="http://schemas.microsoft.com/office/drawing/2014/main" id="{6B9BF979-12C1-85FC-3035-C982E84674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45687" y="6351114"/>
            <a:ext cx="1865705" cy="353522"/>
          </a:xfrm>
          <a:prstGeom prst="rect">
            <a:avLst/>
          </a:prstGeom>
        </p:spPr>
      </p:pic>
      <p:sp>
        <p:nvSpPr>
          <p:cNvPr id="2" name="Rectangle 1">
            <a:extLst>
              <a:ext uri="{FF2B5EF4-FFF2-40B4-BE49-F238E27FC236}">
                <a16:creationId xmlns:a16="http://schemas.microsoft.com/office/drawing/2014/main" id="{25DAC611-5187-4BA1-06C7-BDB0A7E1721D}"/>
              </a:ext>
            </a:extLst>
          </p:cNvPr>
          <p:cNvSpPr>
            <a:spLocks/>
          </p:cNvSpPr>
          <p:nvPr/>
        </p:nvSpPr>
        <p:spPr>
          <a:xfrm>
            <a:off x="8083317" y="924716"/>
            <a:ext cx="3593322" cy="4504857"/>
          </a:xfrm>
          <a:prstGeom prst="rect">
            <a:avLst/>
          </a:prstGeom>
          <a:solidFill>
            <a:schemeClr val="tx2">
              <a:lumMod val="20000"/>
              <a:lumOff val="8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600" b="1" dirty="0">
                <a:solidFill>
                  <a:schemeClr val="tx1"/>
                </a:solidFill>
                <a:latin typeface="Arial Black" panose="020B0A04020102020204" pitchFamily="34" charset="0"/>
              </a:rPr>
              <a:t>Mental sundhed i Salling Group</a:t>
            </a:r>
          </a:p>
          <a:p>
            <a:pPr algn="ctr"/>
            <a:endParaRPr lang="da-DK" sz="1100" b="1" dirty="0">
              <a:solidFill>
                <a:schemeClr val="tx1"/>
              </a:solidFill>
            </a:endParaRPr>
          </a:p>
          <a:p>
            <a:pPr algn="ctr"/>
            <a:r>
              <a:rPr lang="da-DK" sz="1300" dirty="0">
                <a:solidFill>
                  <a:schemeClr val="tx1"/>
                </a:solidFill>
              </a:rPr>
              <a:t>Den mentale trivsel blandt unge danskere er en stigende bekymring, og tal fra den nationale sundhedsprofil viser, at hver tredje kvinde og hver femte mand i alderen 16-24 har dårlig mental sundhed.</a:t>
            </a:r>
          </a:p>
          <a:p>
            <a:pPr algn="ctr"/>
            <a:endParaRPr lang="da-DK" sz="1300" dirty="0">
              <a:solidFill>
                <a:schemeClr val="tx1"/>
              </a:solidFill>
            </a:endParaRPr>
          </a:p>
          <a:p>
            <a:pPr algn="ctr"/>
            <a:r>
              <a:rPr lang="da-DK" sz="1300" dirty="0">
                <a:solidFill>
                  <a:schemeClr val="tx1"/>
                </a:solidFill>
              </a:rPr>
              <a:t>Vi uddanner vores ledere i mental trivsel gennem </a:t>
            </a:r>
            <a:r>
              <a:rPr lang="da-DK" sz="1300" dirty="0" err="1">
                <a:solidFill>
                  <a:schemeClr val="tx1"/>
                </a:solidFill>
              </a:rPr>
              <a:t>neurovidenskab</a:t>
            </a:r>
            <a:r>
              <a:rPr lang="da-DK" sz="1300" dirty="0">
                <a:solidFill>
                  <a:schemeClr val="tx1"/>
                </a:solidFill>
              </a:rPr>
              <a:t>, metakognition og konkrete handlinger. Målet er ikke at behandle, men at skabe tillid og sætte tonen for deres teams.</a:t>
            </a:r>
          </a:p>
          <a:p>
            <a:pPr algn="ctr"/>
            <a:endParaRPr lang="da-DK" sz="1300" dirty="0">
              <a:solidFill>
                <a:schemeClr val="tx1"/>
              </a:solidFill>
            </a:endParaRPr>
          </a:p>
          <a:p>
            <a:pPr algn="ctr"/>
            <a:r>
              <a:rPr lang="da-DK" sz="1300" dirty="0">
                <a:solidFill>
                  <a:schemeClr val="tx1"/>
                </a:solidFill>
              </a:rPr>
              <a:t>Alle kolleger får viden om mental trivsel og adgang til værktøjskasser med øvelser. Vi ønsker at bryde tabuer og skabe et støttende miljø, hvor alle føler sig værdsat.</a:t>
            </a:r>
            <a:endParaRPr lang="da-DK" sz="1200" dirty="0">
              <a:solidFill>
                <a:schemeClr val="tx1"/>
              </a:solidFill>
            </a:endParaRPr>
          </a:p>
        </p:txBody>
      </p:sp>
    </p:spTree>
    <p:extLst>
      <p:ext uri="{BB962C8B-B14F-4D97-AF65-F5344CB8AC3E}">
        <p14:creationId xmlns:p14="http://schemas.microsoft.com/office/powerpoint/2010/main" val="2628196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6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ia1sOrqNQXG5s3cVlwCV8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PuFlnwwQRumgqqOTdcsNH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ront pages">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3"/>
            </a:solidFill>
          </a:defRPr>
        </a:defPPr>
      </a:lstStyle>
    </a:txDef>
  </a:objectDefaults>
  <a:extraClrSchemeLst/>
  <a:extLst>
    <a:ext uri="{05A4C25C-085E-4340-85A3-A5531E510DB2}">
      <thm15:themeFamily xmlns:thm15="http://schemas.microsoft.com/office/thememl/2012/main" name="Salling Group Template JUN2018.pptx" id="{7F40C2BD-8858-4017-88F7-4064E925A2D1}" vid="{E508FAAF-CABA-4F2F-937E-246ED192CC13}"/>
    </a:ext>
  </a:extLst>
</a:theme>
</file>

<file path=ppt/theme/theme2.xml><?xml version="1.0" encoding="utf-8"?>
<a:theme xmlns:a="http://schemas.openxmlformats.org/drawingml/2006/main" name="Sub pages">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smtClean="0">
            <a:solidFill>
              <a:schemeClr val="tx1"/>
            </a:solidFill>
          </a:defRPr>
        </a:defPPr>
      </a:lstStyle>
    </a:txDef>
  </a:objectDefaults>
  <a:extraClrSchemeLst/>
  <a:extLst>
    <a:ext uri="{05A4C25C-085E-4340-85A3-A5531E510DB2}">
      <thm15:themeFamily xmlns:thm15="http://schemas.microsoft.com/office/thememl/2012/main" name="Salling Group Template JUN2018.pptx" id="{7F40C2BD-8858-4017-88F7-4064E925A2D1}" vid="{114BE291-6BA1-4B12-A959-99640CBC35FF}"/>
    </a:ext>
  </a:extLst>
</a:theme>
</file>

<file path=ppt/theme/theme3.xml><?xml version="1.0" encoding="utf-8"?>
<a:theme xmlns:a="http://schemas.openxmlformats.org/drawingml/2006/main" name="Sub page with full picture ">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noProof="0" dirty="0" smtClean="0">
            <a:solidFill>
              <a:schemeClr val="tx1"/>
            </a:solidFill>
          </a:defRPr>
        </a:defPPr>
      </a:lstStyle>
    </a:txDef>
  </a:objectDefaults>
  <a:extraClrSchemeLst/>
  <a:extLst>
    <a:ext uri="{05A4C25C-085E-4340-85A3-A5531E510DB2}">
      <thm15:themeFamily xmlns:thm15="http://schemas.microsoft.com/office/thememl/2012/main" name="Salling Group Template JUN2018.pptx" id="{7F40C2BD-8858-4017-88F7-4064E925A2D1}" vid="{D06D57EF-6F53-4B0A-8A43-583966429264}"/>
    </a:ext>
  </a:extLst>
</a:theme>
</file>

<file path=ppt/theme/theme4.xml><?xml version="1.0" encoding="utf-8"?>
<a:theme xmlns:a="http://schemas.openxmlformats.org/drawingml/2006/main" name="Breaker / New section">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alling Group Template JUN2018.pptx" id="{7F40C2BD-8858-4017-88F7-4064E925A2D1}" vid="{33E827D3-6582-4DF2-B080-0A398FF50718}"/>
    </a:ext>
  </a:extLst>
</a:theme>
</file>

<file path=ppt/theme/theme5.xml><?xml version="1.0" encoding="utf-8"?>
<a:theme xmlns:a="http://schemas.openxmlformats.org/drawingml/2006/main" name="Agenda slides">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noProof="0" dirty="0" smtClean="0">
            <a:solidFill>
              <a:schemeClr val="tx1"/>
            </a:solidFill>
          </a:defRPr>
        </a:defPPr>
      </a:lstStyle>
    </a:txDef>
  </a:objectDefaults>
  <a:extraClrSchemeLst/>
  <a:extLst>
    <a:ext uri="{05A4C25C-085E-4340-85A3-A5531E510DB2}">
      <thm15:themeFamily xmlns:thm15="http://schemas.microsoft.com/office/thememl/2012/main" name="Salling Group Template JUN2018.pptx" id="{7F40C2BD-8858-4017-88F7-4064E925A2D1}" vid="{91C602D3-CDC5-443C-A61F-C4938EFDF25B}"/>
    </a:ext>
  </a:extLst>
</a:theme>
</file>

<file path=ppt/theme/theme6.xml><?xml version="1.0" encoding="utf-8"?>
<a:theme xmlns:a="http://schemas.openxmlformats.org/drawingml/2006/main" name="End slides">
  <a:themeElements>
    <a:clrScheme name="Salling FINAL FAT DET SÅ!!!">
      <a:dk1>
        <a:srgbClr val="414041"/>
      </a:dk1>
      <a:lt1>
        <a:srgbClr val="FFFFFF"/>
      </a:lt1>
      <a:dk2>
        <a:srgbClr val="7DB6D1"/>
      </a:dk2>
      <a:lt2>
        <a:srgbClr val="98CBCC"/>
      </a:lt2>
      <a:accent1>
        <a:srgbClr val="E09B93"/>
      </a:accent1>
      <a:accent2>
        <a:srgbClr val="FFE3AF"/>
      </a:accent2>
      <a:accent3>
        <a:srgbClr val="004961"/>
      </a:accent3>
      <a:accent4>
        <a:srgbClr val="CACCD5"/>
      </a:accent4>
      <a:accent5>
        <a:srgbClr val="BB8A44"/>
      </a:accent5>
      <a:accent6>
        <a:srgbClr val="D36360"/>
      </a:accent6>
      <a:hlink>
        <a:srgbClr val="752348"/>
      </a:hlink>
      <a:folHlink>
        <a:srgbClr val="75234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b="1"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noProof="0" dirty="0" smtClean="0">
            <a:solidFill>
              <a:schemeClr val="tx1"/>
            </a:solidFill>
          </a:defRPr>
        </a:defPPr>
      </a:lstStyle>
    </a:txDef>
  </a:objectDefaults>
  <a:extraClrSchemeLst/>
  <a:extLst>
    <a:ext uri="{05A4C25C-085E-4340-85A3-A5531E510DB2}">
      <thm15:themeFamily xmlns:thm15="http://schemas.microsoft.com/office/thememl/2012/main" name="Salling Group Template JUN2018.pptx" id="{7F40C2BD-8858-4017-88F7-4064E925A2D1}" vid="{C8A9E05C-916B-4115-B0F3-3C12D64EF554}"/>
    </a:ext>
  </a:extLst>
</a:theme>
</file>

<file path=ppt/theme/theme7.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458</Words>
  <Application>Microsoft Macintosh PowerPoint</Application>
  <PresentationFormat>Widescreen</PresentationFormat>
  <Paragraphs>58</Paragraphs>
  <Slides>7</Slides>
  <Notes>3</Notes>
  <HiddenSlides>0</HiddenSlides>
  <MMClips>0</MMClips>
  <ScaleCrop>false</ScaleCrop>
  <HeadingPairs>
    <vt:vector size="8" baseType="variant">
      <vt:variant>
        <vt:lpstr>Benyttede skrifttyper</vt:lpstr>
      </vt:variant>
      <vt:variant>
        <vt:i4>3</vt:i4>
      </vt:variant>
      <vt:variant>
        <vt:lpstr>Tema</vt:lpstr>
      </vt:variant>
      <vt:variant>
        <vt:i4>6</vt:i4>
      </vt:variant>
      <vt:variant>
        <vt:lpstr>Integrerede OLE-servere</vt:lpstr>
      </vt:variant>
      <vt:variant>
        <vt:i4>1</vt:i4>
      </vt:variant>
      <vt:variant>
        <vt:lpstr>Slidetitler</vt:lpstr>
      </vt:variant>
      <vt:variant>
        <vt:i4>7</vt:i4>
      </vt:variant>
    </vt:vector>
  </HeadingPairs>
  <TitlesOfParts>
    <vt:vector size="17" baseType="lpstr">
      <vt:lpstr>Arial</vt:lpstr>
      <vt:lpstr>Arial Black</vt:lpstr>
      <vt:lpstr>Calibri</vt:lpstr>
      <vt:lpstr>Front pages</vt:lpstr>
      <vt:lpstr>Sub pages</vt:lpstr>
      <vt:lpstr>Sub page with full picture </vt:lpstr>
      <vt:lpstr>Breaker / New section</vt:lpstr>
      <vt:lpstr>Agenda slides</vt:lpstr>
      <vt:lpstr>End slides</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Salling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Salling Group  Anders Hagh</dc:title>
  <dc:creator>Jo Ottow Svendsen</dc:creator>
  <cp:lastModifiedBy>Vibeke Lund Arkil</cp:lastModifiedBy>
  <cp:revision>95</cp:revision>
  <cp:lastPrinted>2023-01-02T12:52:47Z</cp:lastPrinted>
  <dcterms:created xsi:type="dcterms:W3CDTF">2022-10-03T05:42:28Z</dcterms:created>
  <dcterms:modified xsi:type="dcterms:W3CDTF">2025-06-12T07:47:03Z</dcterms:modified>
</cp:coreProperties>
</file>