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1482" r:id="rId5"/>
    <p:sldId id="257" r:id="rId6"/>
    <p:sldId id="1492" r:id="rId7"/>
    <p:sldId id="1480" r:id="rId8"/>
    <p:sldId id="1496" r:id="rId9"/>
    <p:sldId id="1493" r:id="rId10"/>
    <p:sldId id="1497" r:id="rId11"/>
    <p:sldId id="1491" r:id="rId12"/>
    <p:sldId id="1508" r:id="rId13"/>
    <p:sldId id="1485" r:id="rId14"/>
    <p:sldId id="264" r:id="rId15"/>
    <p:sldId id="1507" r:id="rId16"/>
    <p:sldId id="1506" r:id="rId17"/>
    <p:sldId id="1481" r:id="rId18"/>
    <p:sldId id="1486" r:id="rId19"/>
    <p:sldId id="1503" r:id="rId20"/>
    <p:sldId id="1505" r:id="rId21"/>
    <p:sldId id="1504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6FA"/>
    <a:srgbClr val="6635FF"/>
    <a:srgbClr val="FEFAE6"/>
    <a:srgbClr val="C4DBF0"/>
    <a:srgbClr val="E2F6EE"/>
    <a:srgbClr val="FBEF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3066F0-59B5-400A-9E76-D8FCA253EFCB}" v="2" dt="2025-05-28T12:07:05.3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56" autoAdjust="0"/>
  </p:normalViewPr>
  <p:slideViewPr>
    <p:cSldViewPr snapToGrid="0">
      <p:cViewPr varScale="1">
        <p:scale>
          <a:sx n="55" d="100"/>
          <a:sy n="55" d="100"/>
        </p:scale>
        <p:origin x="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ga Askehave" userId="465a8d01-e3ee-40f0-9bdf-430b8dd8ed0d" providerId="ADAL" clId="{148E82D1-1C0B-AB47-8993-4DC3B0C94248}"/>
    <pc:docChg chg="undo custSel addSld delSld modSld">
      <pc:chgData name="Helga Askehave" userId="465a8d01-e3ee-40f0-9bdf-430b8dd8ed0d" providerId="ADAL" clId="{148E82D1-1C0B-AB47-8993-4DC3B0C94248}" dt="2025-05-28T12:00:19.380" v="1705" actId="478"/>
      <pc:docMkLst>
        <pc:docMk/>
      </pc:docMkLst>
      <pc:sldChg chg="addSp delSp modSp mod modAnim">
        <pc:chgData name="Helga Askehave" userId="465a8d01-e3ee-40f0-9bdf-430b8dd8ed0d" providerId="ADAL" clId="{148E82D1-1C0B-AB47-8993-4DC3B0C94248}" dt="2025-05-28T10:59:29.534" v="1648" actId="1036"/>
        <pc:sldMkLst>
          <pc:docMk/>
          <pc:sldMk cId="940859590" sldId="257"/>
        </pc:sldMkLst>
        <pc:spChg chg="add mod">
          <ac:chgData name="Helga Askehave" userId="465a8d01-e3ee-40f0-9bdf-430b8dd8ed0d" providerId="ADAL" clId="{148E82D1-1C0B-AB47-8993-4DC3B0C94248}" dt="2025-05-28T10:40:53.460" v="1533" actId="207"/>
          <ac:spMkLst>
            <pc:docMk/>
            <pc:sldMk cId="940859590" sldId="257"/>
            <ac:spMk id="6" creationId="{A9C84C13-3522-03D9-375C-E37952254D75}"/>
          </ac:spMkLst>
        </pc:spChg>
        <pc:spChg chg="mod">
          <ac:chgData name="Helga Askehave" userId="465a8d01-e3ee-40f0-9bdf-430b8dd8ed0d" providerId="ADAL" clId="{148E82D1-1C0B-AB47-8993-4DC3B0C94248}" dt="2025-05-28T10:59:29.534" v="1648" actId="1036"/>
          <ac:spMkLst>
            <pc:docMk/>
            <pc:sldMk cId="940859590" sldId="257"/>
            <ac:spMk id="17" creationId="{A5038FEB-D3D6-1719-2DC3-C14F6ED376BD}"/>
          </ac:spMkLst>
        </pc:spChg>
        <pc:picChg chg="mod">
          <ac:chgData name="Helga Askehave" userId="465a8d01-e3ee-40f0-9bdf-430b8dd8ed0d" providerId="ADAL" clId="{148E82D1-1C0B-AB47-8993-4DC3B0C94248}" dt="2025-05-28T07:27:53.149" v="43" actId="166"/>
          <ac:picMkLst>
            <pc:docMk/>
            <pc:sldMk cId="940859590" sldId="257"/>
            <ac:picMk id="3" creationId="{756E73B1-4A91-BB6F-4206-37CC3E287B9F}"/>
          </ac:picMkLst>
        </pc:picChg>
        <pc:picChg chg="mod">
          <ac:chgData name="Helga Askehave" userId="465a8d01-e3ee-40f0-9bdf-430b8dd8ed0d" providerId="ADAL" clId="{148E82D1-1C0B-AB47-8993-4DC3B0C94248}" dt="2025-05-28T07:27:23.044" v="41" actId="1076"/>
          <ac:picMkLst>
            <pc:docMk/>
            <pc:sldMk cId="940859590" sldId="257"/>
            <ac:picMk id="4" creationId="{B23C22A0-61CF-B46F-1034-ECBBCAAB9BD2}"/>
          </ac:picMkLst>
        </pc:picChg>
        <pc:picChg chg="mod">
          <ac:chgData name="Helga Askehave" userId="465a8d01-e3ee-40f0-9bdf-430b8dd8ed0d" providerId="ADAL" clId="{148E82D1-1C0B-AB47-8993-4DC3B0C94248}" dt="2025-05-28T07:27:23.044" v="41" actId="1076"/>
          <ac:picMkLst>
            <pc:docMk/>
            <pc:sldMk cId="940859590" sldId="257"/>
            <ac:picMk id="7" creationId="{489B72B6-E022-1248-81A9-7B9D813DD998}"/>
          </ac:picMkLst>
        </pc:picChg>
        <pc:picChg chg="mod">
          <ac:chgData name="Helga Askehave" userId="465a8d01-e3ee-40f0-9bdf-430b8dd8ed0d" providerId="ADAL" clId="{148E82D1-1C0B-AB47-8993-4DC3B0C94248}" dt="2025-05-28T07:27:48.032" v="42" actId="166"/>
          <ac:picMkLst>
            <pc:docMk/>
            <pc:sldMk cId="940859590" sldId="257"/>
            <ac:picMk id="9" creationId="{9798AB37-A3A4-1901-D6E5-68BCA9DBDFA8}"/>
          </ac:picMkLst>
        </pc:picChg>
        <pc:picChg chg="mod">
          <ac:chgData name="Helga Askehave" userId="465a8d01-e3ee-40f0-9bdf-430b8dd8ed0d" providerId="ADAL" clId="{148E82D1-1C0B-AB47-8993-4DC3B0C94248}" dt="2025-05-28T07:27:23.044" v="41" actId="1076"/>
          <ac:picMkLst>
            <pc:docMk/>
            <pc:sldMk cId="940859590" sldId="257"/>
            <ac:picMk id="11" creationId="{2E00ECFF-7111-21BC-3C01-182CCD0FA13A}"/>
          </ac:picMkLst>
        </pc:picChg>
        <pc:picChg chg="mod">
          <ac:chgData name="Helga Askehave" userId="465a8d01-e3ee-40f0-9bdf-430b8dd8ed0d" providerId="ADAL" clId="{148E82D1-1C0B-AB47-8993-4DC3B0C94248}" dt="2025-05-28T07:27:53.149" v="43" actId="166"/>
          <ac:picMkLst>
            <pc:docMk/>
            <pc:sldMk cId="940859590" sldId="257"/>
            <ac:picMk id="14" creationId="{75107C12-608C-FF8D-ED25-DAE02204A756}"/>
          </ac:picMkLst>
        </pc:picChg>
      </pc:sldChg>
      <pc:sldChg chg="addSp delSp modSp mod">
        <pc:chgData name="Helga Askehave" userId="465a8d01-e3ee-40f0-9bdf-430b8dd8ed0d" providerId="ADAL" clId="{148E82D1-1C0B-AB47-8993-4DC3B0C94248}" dt="2025-05-28T11:07:57.524" v="1672" actId="404"/>
        <pc:sldMkLst>
          <pc:docMk/>
          <pc:sldMk cId="1372729783" sldId="264"/>
        </pc:sldMkLst>
        <pc:spChg chg="mod">
          <ac:chgData name="Helga Askehave" userId="465a8d01-e3ee-40f0-9bdf-430b8dd8ed0d" providerId="ADAL" clId="{148E82D1-1C0B-AB47-8993-4DC3B0C94248}" dt="2025-05-28T11:07:57.524" v="1672" actId="404"/>
          <ac:spMkLst>
            <pc:docMk/>
            <pc:sldMk cId="1372729783" sldId="264"/>
            <ac:spMk id="2" creationId="{7E10D7EB-69EC-F8CB-9CBE-04EA76B87A91}"/>
          </ac:spMkLst>
        </pc:spChg>
        <pc:spChg chg="mod">
          <ac:chgData name="Helga Askehave" userId="465a8d01-e3ee-40f0-9bdf-430b8dd8ed0d" providerId="ADAL" clId="{148E82D1-1C0B-AB47-8993-4DC3B0C94248}" dt="2025-05-28T09:07:43.972" v="844" actId="1076"/>
          <ac:spMkLst>
            <pc:docMk/>
            <pc:sldMk cId="1372729783" sldId="264"/>
            <ac:spMk id="3" creationId="{5386DCE5-3116-BD89-F6DE-6296B7749B7B}"/>
          </ac:spMkLst>
        </pc:spChg>
        <pc:spChg chg="add mod">
          <ac:chgData name="Helga Askehave" userId="465a8d01-e3ee-40f0-9bdf-430b8dd8ed0d" providerId="ADAL" clId="{148E82D1-1C0B-AB47-8993-4DC3B0C94248}" dt="2025-05-28T09:13:55.006" v="917" actId="164"/>
          <ac:spMkLst>
            <pc:docMk/>
            <pc:sldMk cId="1372729783" sldId="264"/>
            <ac:spMk id="5" creationId="{043AA446-8F33-B7E4-54D6-02984D5AF96C}"/>
          </ac:spMkLst>
        </pc:spChg>
        <pc:spChg chg="add mod">
          <ac:chgData name="Helga Askehave" userId="465a8d01-e3ee-40f0-9bdf-430b8dd8ed0d" providerId="ADAL" clId="{148E82D1-1C0B-AB47-8993-4DC3B0C94248}" dt="2025-05-28T09:14:00.891" v="918" actId="164"/>
          <ac:spMkLst>
            <pc:docMk/>
            <pc:sldMk cId="1372729783" sldId="264"/>
            <ac:spMk id="6" creationId="{DA3FE826-3C63-0C02-3780-1856100F93B2}"/>
          </ac:spMkLst>
        </pc:spChg>
        <pc:spChg chg="add mod">
          <ac:chgData name="Helga Askehave" userId="465a8d01-e3ee-40f0-9bdf-430b8dd8ed0d" providerId="ADAL" clId="{148E82D1-1C0B-AB47-8993-4DC3B0C94248}" dt="2025-05-28T09:14:33.439" v="924" actId="164"/>
          <ac:spMkLst>
            <pc:docMk/>
            <pc:sldMk cId="1372729783" sldId="264"/>
            <ac:spMk id="7" creationId="{9D3FF396-3756-B81E-EDF6-B3560B48FABA}"/>
          </ac:spMkLst>
        </pc:spChg>
        <pc:spChg chg="add mod">
          <ac:chgData name="Helga Askehave" userId="465a8d01-e3ee-40f0-9bdf-430b8dd8ed0d" providerId="ADAL" clId="{148E82D1-1C0B-AB47-8993-4DC3B0C94248}" dt="2025-05-28T09:14:38.763" v="925" actId="164"/>
          <ac:spMkLst>
            <pc:docMk/>
            <pc:sldMk cId="1372729783" sldId="264"/>
            <ac:spMk id="8" creationId="{48EDD8AE-C737-9C5F-7B36-178BD5ED8C4A}"/>
          </ac:spMkLst>
        </pc:spChg>
        <pc:spChg chg="add mod">
          <ac:chgData name="Helga Askehave" userId="465a8d01-e3ee-40f0-9bdf-430b8dd8ed0d" providerId="ADAL" clId="{148E82D1-1C0B-AB47-8993-4DC3B0C94248}" dt="2025-05-28T09:13:43.459" v="916" actId="164"/>
          <ac:spMkLst>
            <pc:docMk/>
            <pc:sldMk cId="1372729783" sldId="264"/>
            <ac:spMk id="9" creationId="{7921D474-B615-1F91-0460-B54DBBF91197}"/>
          </ac:spMkLst>
        </pc:spChg>
        <pc:spChg chg="add mod">
          <ac:chgData name="Helga Askehave" userId="465a8d01-e3ee-40f0-9bdf-430b8dd8ed0d" providerId="ADAL" clId="{148E82D1-1C0B-AB47-8993-4DC3B0C94248}" dt="2025-05-28T09:14:06.106" v="919" actId="164"/>
          <ac:spMkLst>
            <pc:docMk/>
            <pc:sldMk cId="1372729783" sldId="264"/>
            <ac:spMk id="10" creationId="{1A13792D-5D6B-227F-B503-69F4A17268F4}"/>
          </ac:spMkLst>
        </pc:spChg>
        <pc:spChg chg="add mod">
          <ac:chgData name="Helga Askehave" userId="465a8d01-e3ee-40f0-9bdf-430b8dd8ed0d" providerId="ADAL" clId="{148E82D1-1C0B-AB47-8993-4DC3B0C94248}" dt="2025-05-28T09:14:23.677" v="923" actId="164"/>
          <ac:spMkLst>
            <pc:docMk/>
            <pc:sldMk cId="1372729783" sldId="264"/>
            <ac:spMk id="11" creationId="{BFC15250-6B12-F480-7AEF-A3606165A7F2}"/>
          </ac:spMkLst>
        </pc:spChg>
        <pc:spChg chg="add mod">
          <ac:chgData name="Helga Askehave" userId="465a8d01-e3ee-40f0-9bdf-430b8dd8ed0d" providerId="ADAL" clId="{148E82D1-1C0B-AB47-8993-4DC3B0C94248}" dt="2025-05-28T09:16:59.802" v="962" actId="1076"/>
          <ac:spMkLst>
            <pc:docMk/>
            <pc:sldMk cId="1372729783" sldId="264"/>
            <ac:spMk id="13" creationId="{1865C1D1-DE61-FBFA-2957-223FB5A26209}"/>
          </ac:spMkLst>
        </pc:spChg>
        <pc:spChg chg="add mod">
          <ac:chgData name="Helga Askehave" userId="465a8d01-e3ee-40f0-9bdf-430b8dd8ed0d" providerId="ADAL" clId="{148E82D1-1C0B-AB47-8993-4DC3B0C94248}" dt="2025-05-28T09:13:55.006" v="917" actId="164"/>
          <ac:spMkLst>
            <pc:docMk/>
            <pc:sldMk cId="1372729783" sldId="264"/>
            <ac:spMk id="14" creationId="{3398E3DF-E46D-9951-BE47-D1D189CA5298}"/>
          </ac:spMkLst>
        </pc:spChg>
        <pc:spChg chg="add mod">
          <ac:chgData name="Helga Askehave" userId="465a8d01-e3ee-40f0-9bdf-430b8dd8ed0d" providerId="ADAL" clId="{148E82D1-1C0B-AB47-8993-4DC3B0C94248}" dt="2025-05-28T09:14:00.891" v="918" actId="164"/>
          <ac:spMkLst>
            <pc:docMk/>
            <pc:sldMk cId="1372729783" sldId="264"/>
            <ac:spMk id="15" creationId="{F645E129-DDA9-923C-8F34-F36BC6C9A54B}"/>
          </ac:spMkLst>
        </pc:spChg>
        <pc:spChg chg="add mod">
          <ac:chgData name="Helga Askehave" userId="465a8d01-e3ee-40f0-9bdf-430b8dd8ed0d" providerId="ADAL" clId="{148E82D1-1C0B-AB47-8993-4DC3B0C94248}" dt="2025-05-28T09:14:33.439" v="924" actId="164"/>
          <ac:spMkLst>
            <pc:docMk/>
            <pc:sldMk cId="1372729783" sldId="264"/>
            <ac:spMk id="16" creationId="{E2AA9702-6C45-B45E-13C9-33E896ACD082}"/>
          </ac:spMkLst>
        </pc:spChg>
        <pc:spChg chg="add mod">
          <ac:chgData name="Helga Askehave" userId="465a8d01-e3ee-40f0-9bdf-430b8dd8ed0d" providerId="ADAL" clId="{148E82D1-1C0B-AB47-8993-4DC3B0C94248}" dt="2025-05-28T09:14:38.763" v="925" actId="164"/>
          <ac:spMkLst>
            <pc:docMk/>
            <pc:sldMk cId="1372729783" sldId="264"/>
            <ac:spMk id="17" creationId="{7A729D12-D51B-1F84-8C15-C5DE5B9C6D4B}"/>
          </ac:spMkLst>
        </pc:spChg>
        <pc:spChg chg="add mod">
          <ac:chgData name="Helga Askehave" userId="465a8d01-e3ee-40f0-9bdf-430b8dd8ed0d" providerId="ADAL" clId="{148E82D1-1C0B-AB47-8993-4DC3B0C94248}" dt="2025-05-28T09:13:43.459" v="916" actId="164"/>
          <ac:spMkLst>
            <pc:docMk/>
            <pc:sldMk cId="1372729783" sldId="264"/>
            <ac:spMk id="18" creationId="{26EF1391-C1B6-31F6-96A6-1A199B7DB76B}"/>
          </ac:spMkLst>
        </pc:spChg>
        <pc:spChg chg="add mod">
          <ac:chgData name="Helga Askehave" userId="465a8d01-e3ee-40f0-9bdf-430b8dd8ed0d" providerId="ADAL" clId="{148E82D1-1C0B-AB47-8993-4DC3B0C94248}" dt="2025-05-28T09:14:06.106" v="919" actId="164"/>
          <ac:spMkLst>
            <pc:docMk/>
            <pc:sldMk cId="1372729783" sldId="264"/>
            <ac:spMk id="19" creationId="{B66AE2BD-924F-1CD1-24BE-A8B8837F1DB7}"/>
          </ac:spMkLst>
        </pc:spChg>
        <pc:spChg chg="add mod">
          <ac:chgData name="Helga Askehave" userId="465a8d01-e3ee-40f0-9bdf-430b8dd8ed0d" providerId="ADAL" clId="{148E82D1-1C0B-AB47-8993-4DC3B0C94248}" dt="2025-05-28T09:14:23.677" v="923" actId="164"/>
          <ac:spMkLst>
            <pc:docMk/>
            <pc:sldMk cId="1372729783" sldId="264"/>
            <ac:spMk id="21" creationId="{60E8A201-1D24-EDDA-EE0C-52D0905CEEC9}"/>
          </ac:spMkLst>
        </pc:spChg>
        <pc:spChg chg="add mod">
          <ac:chgData name="Helga Askehave" userId="465a8d01-e3ee-40f0-9bdf-430b8dd8ed0d" providerId="ADAL" clId="{148E82D1-1C0B-AB47-8993-4DC3B0C94248}" dt="2025-05-28T09:52:34.333" v="1477" actId="167"/>
          <ac:spMkLst>
            <pc:docMk/>
            <pc:sldMk cId="1372729783" sldId="264"/>
            <ac:spMk id="29" creationId="{6464912C-8A3A-6BBE-A6F2-577BA0CF0047}"/>
          </ac:spMkLst>
        </pc:spChg>
        <pc:grpChg chg="add mod">
          <ac:chgData name="Helga Askehave" userId="465a8d01-e3ee-40f0-9bdf-430b8dd8ed0d" providerId="ADAL" clId="{148E82D1-1C0B-AB47-8993-4DC3B0C94248}" dt="2025-05-28T09:16:12.819" v="954" actId="1076"/>
          <ac:grpSpMkLst>
            <pc:docMk/>
            <pc:sldMk cId="1372729783" sldId="264"/>
            <ac:grpSpMk id="22" creationId="{5D9F4503-771D-76EE-9ADF-D7DC89D1CFF4}"/>
          </ac:grpSpMkLst>
        </pc:grpChg>
        <pc:grpChg chg="add mod">
          <ac:chgData name="Helga Askehave" userId="465a8d01-e3ee-40f0-9bdf-430b8dd8ed0d" providerId="ADAL" clId="{148E82D1-1C0B-AB47-8993-4DC3B0C94248}" dt="2025-05-28T09:16:25.752" v="956" actId="1076"/>
          <ac:grpSpMkLst>
            <pc:docMk/>
            <pc:sldMk cId="1372729783" sldId="264"/>
            <ac:grpSpMk id="23" creationId="{204D313C-D46D-BF57-656A-0F952A179185}"/>
          </ac:grpSpMkLst>
        </pc:grpChg>
        <pc:grpChg chg="add mod">
          <ac:chgData name="Helga Askehave" userId="465a8d01-e3ee-40f0-9bdf-430b8dd8ed0d" providerId="ADAL" clId="{148E82D1-1C0B-AB47-8993-4DC3B0C94248}" dt="2025-05-28T09:16:12.819" v="954" actId="1076"/>
          <ac:grpSpMkLst>
            <pc:docMk/>
            <pc:sldMk cId="1372729783" sldId="264"/>
            <ac:grpSpMk id="24" creationId="{76A0D042-F252-160B-9D40-2C90882B0142}"/>
          </ac:grpSpMkLst>
        </pc:grpChg>
        <pc:grpChg chg="add mod">
          <ac:chgData name="Helga Askehave" userId="465a8d01-e3ee-40f0-9bdf-430b8dd8ed0d" providerId="ADAL" clId="{148E82D1-1C0B-AB47-8993-4DC3B0C94248}" dt="2025-05-28T09:16:12.819" v="954" actId="1076"/>
          <ac:grpSpMkLst>
            <pc:docMk/>
            <pc:sldMk cId="1372729783" sldId="264"/>
            <ac:grpSpMk id="25" creationId="{7B271B6D-1190-E29C-0087-00D1A75D443A}"/>
          </ac:grpSpMkLst>
        </pc:grpChg>
        <pc:grpChg chg="add mod">
          <ac:chgData name="Helga Askehave" userId="465a8d01-e3ee-40f0-9bdf-430b8dd8ed0d" providerId="ADAL" clId="{148E82D1-1C0B-AB47-8993-4DC3B0C94248}" dt="2025-05-28T09:16:22.598" v="955" actId="1076"/>
          <ac:grpSpMkLst>
            <pc:docMk/>
            <pc:sldMk cId="1372729783" sldId="264"/>
            <ac:grpSpMk id="26" creationId="{1BD3E755-D8B8-F5FD-5268-16539FF865B1}"/>
          </ac:grpSpMkLst>
        </pc:grpChg>
        <pc:grpChg chg="add mod">
          <ac:chgData name="Helga Askehave" userId="465a8d01-e3ee-40f0-9bdf-430b8dd8ed0d" providerId="ADAL" clId="{148E82D1-1C0B-AB47-8993-4DC3B0C94248}" dt="2025-05-28T09:16:12.819" v="954" actId="1076"/>
          <ac:grpSpMkLst>
            <pc:docMk/>
            <pc:sldMk cId="1372729783" sldId="264"/>
            <ac:grpSpMk id="27" creationId="{78B4C4F2-4411-A820-734B-4F80D16A5577}"/>
          </ac:grpSpMkLst>
        </pc:grpChg>
        <pc:grpChg chg="add mod">
          <ac:chgData name="Helga Askehave" userId="465a8d01-e3ee-40f0-9bdf-430b8dd8ed0d" providerId="ADAL" clId="{148E82D1-1C0B-AB47-8993-4DC3B0C94248}" dt="2025-05-28T09:16:22.598" v="955" actId="1076"/>
          <ac:grpSpMkLst>
            <pc:docMk/>
            <pc:sldMk cId="1372729783" sldId="264"/>
            <ac:grpSpMk id="28" creationId="{391A63AA-1263-66F6-1B3C-96B5116CAC85}"/>
          </ac:grpSpMkLst>
        </pc:grpChg>
      </pc:sldChg>
      <pc:sldChg chg="addSp delSp modSp mod">
        <pc:chgData name="Helga Askehave" userId="465a8d01-e3ee-40f0-9bdf-430b8dd8ed0d" providerId="ADAL" clId="{148E82D1-1C0B-AB47-8993-4DC3B0C94248}" dt="2025-05-28T11:05:39.216" v="1656" actId="1076"/>
        <pc:sldMkLst>
          <pc:docMk/>
          <pc:sldMk cId="2999714673" sldId="1480"/>
        </pc:sldMkLst>
        <pc:spChg chg="mod">
          <ac:chgData name="Helga Askehave" userId="465a8d01-e3ee-40f0-9bdf-430b8dd8ed0d" providerId="ADAL" clId="{148E82D1-1C0B-AB47-8993-4DC3B0C94248}" dt="2025-05-28T11:05:39.216" v="1656" actId="1076"/>
          <ac:spMkLst>
            <pc:docMk/>
            <pc:sldMk cId="2999714673" sldId="1480"/>
            <ac:spMk id="4" creationId="{74EEFC36-42FB-957E-BD96-BE245E46167A}"/>
          </ac:spMkLst>
        </pc:spChg>
        <pc:spChg chg="add mod">
          <ac:chgData name="Helga Askehave" userId="465a8d01-e3ee-40f0-9bdf-430b8dd8ed0d" providerId="ADAL" clId="{148E82D1-1C0B-AB47-8993-4DC3B0C94248}" dt="2025-05-28T09:52:01.417" v="1474" actId="167"/>
          <ac:spMkLst>
            <pc:docMk/>
            <pc:sldMk cId="2999714673" sldId="1480"/>
            <ac:spMk id="5" creationId="{F647D5ED-0C25-999F-9CB8-B286A2F7D863}"/>
          </ac:spMkLst>
        </pc:spChg>
        <pc:spChg chg="mod">
          <ac:chgData name="Helga Askehave" userId="465a8d01-e3ee-40f0-9bdf-430b8dd8ed0d" providerId="ADAL" clId="{148E82D1-1C0B-AB47-8993-4DC3B0C94248}" dt="2025-05-28T11:05:26.554" v="1655" actId="166"/>
          <ac:spMkLst>
            <pc:docMk/>
            <pc:sldMk cId="2999714673" sldId="1480"/>
            <ac:spMk id="6" creationId="{7CAA573E-482C-8918-4BD0-CA2748A16F7B}"/>
          </ac:spMkLst>
        </pc:spChg>
        <pc:picChg chg="add mod">
          <ac:chgData name="Helga Askehave" userId="465a8d01-e3ee-40f0-9bdf-430b8dd8ed0d" providerId="ADAL" clId="{148E82D1-1C0B-AB47-8993-4DC3B0C94248}" dt="2025-05-28T11:05:03.165" v="1653" actId="1076"/>
          <ac:picMkLst>
            <pc:docMk/>
            <pc:sldMk cId="2999714673" sldId="1480"/>
            <ac:picMk id="7" creationId="{D1B1CB53-BE2A-3B0B-55FA-843AAE77BCD9}"/>
          </ac:picMkLst>
        </pc:picChg>
        <pc:picChg chg="add mod">
          <ac:chgData name="Helga Askehave" userId="465a8d01-e3ee-40f0-9bdf-430b8dd8ed0d" providerId="ADAL" clId="{148E82D1-1C0B-AB47-8993-4DC3B0C94248}" dt="2025-05-28T11:05:03.165" v="1653" actId="1076"/>
          <ac:picMkLst>
            <pc:docMk/>
            <pc:sldMk cId="2999714673" sldId="1480"/>
            <ac:picMk id="8" creationId="{F68D469C-C3C7-8B2E-7112-6BF7A497661D}"/>
          </ac:picMkLst>
        </pc:picChg>
        <pc:picChg chg="add mod">
          <ac:chgData name="Helga Askehave" userId="465a8d01-e3ee-40f0-9bdf-430b8dd8ed0d" providerId="ADAL" clId="{148E82D1-1C0B-AB47-8993-4DC3B0C94248}" dt="2025-05-28T11:05:14.962" v="1654" actId="571"/>
          <ac:picMkLst>
            <pc:docMk/>
            <pc:sldMk cId="2999714673" sldId="1480"/>
            <ac:picMk id="9" creationId="{9C183E3A-9262-6B03-353E-BE5560FA4152}"/>
          </ac:picMkLst>
        </pc:picChg>
      </pc:sldChg>
      <pc:sldChg chg="addSp delSp modSp mod">
        <pc:chgData name="Helga Askehave" userId="465a8d01-e3ee-40f0-9bdf-430b8dd8ed0d" providerId="ADAL" clId="{148E82D1-1C0B-AB47-8993-4DC3B0C94248}" dt="2025-05-28T09:20:36.762" v="990" actId="167"/>
        <pc:sldMkLst>
          <pc:docMk/>
          <pc:sldMk cId="1869237744" sldId="1481"/>
        </pc:sldMkLst>
        <pc:spChg chg="add mod">
          <ac:chgData name="Helga Askehave" userId="465a8d01-e3ee-40f0-9bdf-430b8dd8ed0d" providerId="ADAL" clId="{148E82D1-1C0B-AB47-8993-4DC3B0C94248}" dt="2025-05-28T09:20:36.762" v="990" actId="167"/>
          <ac:spMkLst>
            <pc:docMk/>
            <pc:sldMk cId="1869237744" sldId="1481"/>
            <ac:spMk id="5" creationId="{59CDF09E-496C-DC82-33E8-2E7A0FE5ACED}"/>
          </ac:spMkLst>
        </pc:spChg>
        <pc:picChg chg="add mod">
          <ac:chgData name="Helga Askehave" userId="465a8d01-e3ee-40f0-9bdf-430b8dd8ed0d" providerId="ADAL" clId="{148E82D1-1C0B-AB47-8993-4DC3B0C94248}" dt="2025-05-28T09:20:36.762" v="990" actId="167"/>
          <ac:picMkLst>
            <pc:docMk/>
            <pc:sldMk cId="1869237744" sldId="1481"/>
            <ac:picMk id="2" creationId="{6705CE32-E235-B091-C12B-7D41FF14E470}"/>
          </ac:picMkLst>
        </pc:picChg>
      </pc:sldChg>
      <pc:sldChg chg="addSp modSp mod">
        <pc:chgData name="Helga Askehave" userId="465a8d01-e3ee-40f0-9bdf-430b8dd8ed0d" providerId="ADAL" clId="{148E82D1-1C0B-AB47-8993-4DC3B0C94248}" dt="2025-05-28T10:59:40.601" v="1649" actId="207"/>
        <pc:sldMkLst>
          <pc:docMk/>
          <pc:sldMk cId="2528830182" sldId="1482"/>
        </pc:sldMkLst>
        <pc:spChg chg="mod">
          <ac:chgData name="Helga Askehave" userId="465a8d01-e3ee-40f0-9bdf-430b8dd8ed0d" providerId="ADAL" clId="{148E82D1-1C0B-AB47-8993-4DC3B0C94248}" dt="2025-05-28T10:57:58.213" v="1626" actId="1076"/>
          <ac:spMkLst>
            <pc:docMk/>
            <pc:sldMk cId="2528830182" sldId="1482"/>
            <ac:spMk id="2" creationId="{913FBCF2-B643-82FE-D9D4-44D5478702EF}"/>
          </ac:spMkLst>
        </pc:spChg>
        <pc:spChg chg="mod">
          <ac:chgData name="Helga Askehave" userId="465a8d01-e3ee-40f0-9bdf-430b8dd8ed0d" providerId="ADAL" clId="{148E82D1-1C0B-AB47-8993-4DC3B0C94248}" dt="2025-05-28T10:59:40.601" v="1649" actId="207"/>
          <ac:spMkLst>
            <pc:docMk/>
            <pc:sldMk cId="2528830182" sldId="1482"/>
            <ac:spMk id="3" creationId="{E2BE14F8-8E50-85C5-5AED-051D7E956A20}"/>
          </ac:spMkLst>
        </pc:spChg>
        <pc:spChg chg="add mod">
          <ac:chgData name="Helga Askehave" userId="465a8d01-e3ee-40f0-9bdf-430b8dd8ed0d" providerId="ADAL" clId="{148E82D1-1C0B-AB47-8993-4DC3B0C94248}" dt="2025-05-28T10:57:54.336" v="1625" actId="1076"/>
          <ac:spMkLst>
            <pc:docMk/>
            <pc:sldMk cId="2528830182" sldId="1482"/>
            <ac:spMk id="5" creationId="{764893A6-BD65-58C7-0F81-9BA59CD680C9}"/>
          </ac:spMkLst>
        </pc:spChg>
        <pc:picChg chg="add mod">
          <ac:chgData name="Helga Askehave" userId="465a8d01-e3ee-40f0-9bdf-430b8dd8ed0d" providerId="ADAL" clId="{148E82D1-1C0B-AB47-8993-4DC3B0C94248}" dt="2025-05-28T07:25:21.465" v="8" actId="167"/>
          <ac:picMkLst>
            <pc:docMk/>
            <pc:sldMk cId="2528830182" sldId="1482"/>
            <ac:picMk id="4" creationId="{6B2396F4-D6A3-EFBD-5D38-155FAC150976}"/>
          </ac:picMkLst>
        </pc:picChg>
      </pc:sldChg>
      <pc:sldChg chg="addSp delSp modSp mod">
        <pc:chgData name="Helga Askehave" userId="465a8d01-e3ee-40f0-9bdf-430b8dd8ed0d" providerId="ADAL" clId="{148E82D1-1C0B-AB47-8993-4DC3B0C94248}" dt="2025-05-28T11:09:47.280" v="1683" actId="5793"/>
        <pc:sldMkLst>
          <pc:docMk/>
          <pc:sldMk cId="1109378787" sldId="1485"/>
        </pc:sldMkLst>
        <pc:spChg chg="mod">
          <ac:chgData name="Helga Askehave" userId="465a8d01-e3ee-40f0-9bdf-430b8dd8ed0d" providerId="ADAL" clId="{148E82D1-1C0B-AB47-8993-4DC3B0C94248}" dt="2025-05-28T08:48:55.679" v="745" actId="113"/>
          <ac:spMkLst>
            <pc:docMk/>
            <pc:sldMk cId="1109378787" sldId="1485"/>
            <ac:spMk id="2" creationId="{EA19894C-02D4-A195-583B-88D007184838}"/>
          </ac:spMkLst>
        </pc:spChg>
        <pc:spChg chg="mod">
          <ac:chgData name="Helga Askehave" userId="465a8d01-e3ee-40f0-9bdf-430b8dd8ed0d" providerId="ADAL" clId="{148E82D1-1C0B-AB47-8993-4DC3B0C94248}" dt="2025-05-28T11:09:47.280" v="1683" actId="5793"/>
          <ac:spMkLst>
            <pc:docMk/>
            <pc:sldMk cId="1109378787" sldId="1485"/>
            <ac:spMk id="3" creationId="{838A8CAA-9331-953B-6A9D-1FDA8C473CA8}"/>
          </ac:spMkLst>
        </pc:spChg>
        <pc:spChg chg="add mod">
          <ac:chgData name="Helga Askehave" userId="465a8d01-e3ee-40f0-9bdf-430b8dd8ed0d" providerId="ADAL" clId="{148E82D1-1C0B-AB47-8993-4DC3B0C94248}" dt="2025-05-28T11:00:41.748" v="1651" actId="207"/>
          <ac:spMkLst>
            <pc:docMk/>
            <pc:sldMk cId="1109378787" sldId="1485"/>
            <ac:spMk id="5" creationId="{2DF90E23-A697-8E26-B1C0-DED2C12C6804}"/>
          </ac:spMkLst>
        </pc:spChg>
      </pc:sldChg>
      <pc:sldChg chg="addSp delSp modSp mod">
        <pc:chgData name="Helga Askehave" userId="465a8d01-e3ee-40f0-9bdf-430b8dd8ed0d" providerId="ADAL" clId="{148E82D1-1C0B-AB47-8993-4DC3B0C94248}" dt="2025-05-28T11:00:30.578" v="1650" actId="207"/>
        <pc:sldMkLst>
          <pc:docMk/>
          <pc:sldMk cId="3384672957" sldId="1486"/>
        </pc:sldMkLst>
        <pc:spChg chg="mod">
          <ac:chgData name="Helga Askehave" userId="465a8d01-e3ee-40f0-9bdf-430b8dd8ed0d" providerId="ADAL" clId="{148E82D1-1C0B-AB47-8993-4DC3B0C94248}" dt="2025-05-28T09:31:40.456" v="1130" actId="404"/>
          <ac:spMkLst>
            <pc:docMk/>
            <pc:sldMk cId="3384672957" sldId="1486"/>
            <ac:spMk id="2" creationId="{939F04C9-0858-E348-EFAE-60140020FC48}"/>
          </ac:spMkLst>
        </pc:spChg>
        <pc:spChg chg="mod">
          <ac:chgData name="Helga Askehave" userId="465a8d01-e3ee-40f0-9bdf-430b8dd8ed0d" providerId="ADAL" clId="{148E82D1-1C0B-AB47-8993-4DC3B0C94248}" dt="2025-05-28T09:31:16.650" v="1127" actId="404"/>
          <ac:spMkLst>
            <pc:docMk/>
            <pc:sldMk cId="3384672957" sldId="1486"/>
            <ac:spMk id="3" creationId="{4BE5B0DB-ED45-F103-06D5-B08837BEC9E1}"/>
          </ac:spMkLst>
        </pc:spChg>
        <pc:spChg chg="add mod">
          <ac:chgData name="Helga Askehave" userId="465a8d01-e3ee-40f0-9bdf-430b8dd8ed0d" providerId="ADAL" clId="{148E82D1-1C0B-AB47-8993-4DC3B0C94248}" dt="2025-05-28T11:00:30.578" v="1650" actId="207"/>
          <ac:spMkLst>
            <pc:docMk/>
            <pc:sldMk cId="3384672957" sldId="1486"/>
            <ac:spMk id="6" creationId="{59133884-9965-41A3-19BC-230182976E3E}"/>
          </ac:spMkLst>
        </pc:spChg>
        <pc:spChg chg="add mod">
          <ac:chgData name="Helga Askehave" userId="465a8d01-e3ee-40f0-9bdf-430b8dd8ed0d" providerId="ADAL" clId="{148E82D1-1C0B-AB47-8993-4DC3B0C94248}" dt="2025-05-28T09:32:48.441" v="1144" actId="1076"/>
          <ac:spMkLst>
            <pc:docMk/>
            <pc:sldMk cId="3384672957" sldId="1486"/>
            <ac:spMk id="8" creationId="{EF084EE4-7CDE-FC8D-0FA0-E1B85FF5F67A}"/>
          </ac:spMkLst>
        </pc:spChg>
        <pc:spChg chg="add mod">
          <ac:chgData name="Helga Askehave" userId="465a8d01-e3ee-40f0-9bdf-430b8dd8ed0d" providerId="ADAL" clId="{148E82D1-1C0B-AB47-8993-4DC3B0C94248}" dt="2025-05-28T09:33:26.490" v="1176" actId="1076"/>
          <ac:spMkLst>
            <pc:docMk/>
            <pc:sldMk cId="3384672957" sldId="1486"/>
            <ac:spMk id="10" creationId="{1441616B-8B70-7AD3-B7AC-56A9A5AAD8E0}"/>
          </ac:spMkLst>
        </pc:spChg>
      </pc:sldChg>
      <pc:sldChg chg="addSp delSp modSp mod">
        <pc:chgData name="Helga Askehave" userId="465a8d01-e3ee-40f0-9bdf-430b8dd8ed0d" providerId="ADAL" clId="{148E82D1-1C0B-AB47-8993-4DC3B0C94248}" dt="2025-05-28T11:58:16.982" v="1704" actId="113"/>
        <pc:sldMkLst>
          <pc:docMk/>
          <pc:sldMk cId="543509975" sldId="1491"/>
        </pc:sldMkLst>
        <pc:spChg chg="mod">
          <ac:chgData name="Helga Askehave" userId="465a8d01-e3ee-40f0-9bdf-430b8dd8ed0d" providerId="ADAL" clId="{148E82D1-1C0B-AB47-8993-4DC3B0C94248}" dt="2025-05-28T11:58:16.982" v="1704" actId="113"/>
          <ac:spMkLst>
            <pc:docMk/>
            <pc:sldMk cId="543509975" sldId="1491"/>
            <ac:spMk id="4" creationId="{C6137D85-B6E3-2556-9F9E-B11A66F6CE20}"/>
          </ac:spMkLst>
        </pc:spChg>
        <pc:spChg chg="add mod">
          <ac:chgData name="Helga Askehave" userId="465a8d01-e3ee-40f0-9bdf-430b8dd8ed0d" providerId="ADAL" clId="{148E82D1-1C0B-AB47-8993-4DC3B0C94248}" dt="2025-05-28T08:51:58.347" v="761" actId="167"/>
          <ac:spMkLst>
            <pc:docMk/>
            <pc:sldMk cId="543509975" sldId="1491"/>
            <ac:spMk id="5" creationId="{E6C43612-76B2-6354-98F4-ACFA0060A005}"/>
          </ac:spMkLst>
        </pc:spChg>
        <pc:spChg chg="add del mod">
          <ac:chgData name="Helga Askehave" userId="465a8d01-e3ee-40f0-9bdf-430b8dd8ed0d" providerId="ADAL" clId="{148E82D1-1C0B-AB47-8993-4DC3B0C94248}" dt="2025-05-28T11:57:09.842" v="1696" actId="478"/>
          <ac:spMkLst>
            <pc:docMk/>
            <pc:sldMk cId="543509975" sldId="1491"/>
            <ac:spMk id="6" creationId="{2E1A12C7-1E1D-D013-029F-9294D8CB194F}"/>
          </ac:spMkLst>
        </pc:spChg>
        <pc:picChg chg="add mod">
          <ac:chgData name="Helga Askehave" userId="465a8d01-e3ee-40f0-9bdf-430b8dd8ed0d" providerId="ADAL" clId="{148E82D1-1C0B-AB47-8993-4DC3B0C94248}" dt="2025-05-28T10:49:41.053" v="1619"/>
          <ac:picMkLst>
            <pc:docMk/>
            <pc:sldMk cId="543509975" sldId="1491"/>
            <ac:picMk id="7" creationId="{FA06DB6F-2F4F-D331-61AC-8031B0FE5B28}"/>
          </ac:picMkLst>
        </pc:picChg>
        <pc:picChg chg="add mod">
          <ac:chgData name="Helga Askehave" userId="465a8d01-e3ee-40f0-9bdf-430b8dd8ed0d" providerId="ADAL" clId="{148E82D1-1C0B-AB47-8993-4DC3B0C94248}" dt="2025-05-28T10:49:41.053" v="1619"/>
          <ac:picMkLst>
            <pc:docMk/>
            <pc:sldMk cId="543509975" sldId="1491"/>
            <ac:picMk id="8" creationId="{87CBABF1-666F-5A07-F2E3-FCC0BC9B033B}"/>
          </ac:picMkLst>
        </pc:picChg>
      </pc:sldChg>
      <pc:sldChg chg="addSp delSp modSp mod modAnim">
        <pc:chgData name="Helga Askehave" userId="465a8d01-e3ee-40f0-9bdf-430b8dd8ed0d" providerId="ADAL" clId="{148E82D1-1C0B-AB47-8993-4DC3B0C94248}" dt="2025-05-28T12:00:19.380" v="1705" actId="478"/>
        <pc:sldMkLst>
          <pc:docMk/>
          <pc:sldMk cId="3769930440" sldId="1492"/>
        </pc:sldMkLst>
        <pc:spChg chg="add mod">
          <ac:chgData name="Helga Askehave" userId="465a8d01-e3ee-40f0-9bdf-430b8dd8ed0d" providerId="ADAL" clId="{148E82D1-1C0B-AB47-8993-4DC3B0C94248}" dt="2025-05-28T10:46:27.911" v="1594" actId="113"/>
          <ac:spMkLst>
            <pc:docMk/>
            <pc:sldMk cId="3769930440" sldId="1492"/>
            <ac:spMk id="9" creationId="{5F1615D0-A0D1-4634-A5CD-CE03BC4FEFC4}"/>
          </ac:spMkLst>
        </pc:spChg>
        <pc:spChg chg="add mod">
          <ac:chgData name="Helga Askehave" userId="465a8d01-e3ee-40f0-9bdf-430b8dd8ed0d" providerId="ADAL" clId="{148E82D1-1C0B-AB47-8993-4DC3B0C94248}" dt="2025-05-28T11:07:11.194" v="1669" actId="167"/>
          <ac:spMkLst>
            <pc:docMk/>
            <pc:sldMk cId="3769930440" sldId="1492"/>
            <ac:spMk id="10" creationId="{E1C28F5E-F9EC-3250-EFDC-3E626CD76BDA}"/>
          </ac:spMkLst>
        </pc:spChg>
        <pc:picChg chg="mod">
          <ac:chgData name="Helga Askehave" userId="465a8d01-e3ee-40f0-9bdf-430b8dd8ed0d" providerId="ADAL" clId="{148E82D1-1C0B-AB47-8993-4DC3B0C94248}" dt="2025-05-28T10:46:18.757" v="1593" actId="14861"/>
          <ac:picMkLst>
            <pc:docMk/>
            <pc:sldMk cId="3769930440" sldId="1492"/>
            <ac:picMk id="3" creationId="{7F6EE340-9568-F727-2F6E-6769205BC6DB}"/>
          </ac:picMkLst>
        </pc:picChg>
        <pc:picChg chg="mod modCrop">
          <ac:chgData name="Helga Askehave" userId="465a8d01-e3ee-40f0-9bdf-430b8dd8ed0d" providerId="ADAL" clId="{148E82D1-1C0B-AB47-8993-4DC3B0C94248}" dt="2025-05-28T10:46:18.757" v="1593" actId="14861"/>
          <ac:picMkLst>
            <pc:docMk/>
            <pc:sldMk cId="3769930440" sldId="1492"/>
            <ac:picMk id="4" creationId="{AE699D84-FA19-B014-25C0-35C0F86453B9}"/>
          </ac:picMkLst>
        </pc:picChg>
        <pc:picChg chg="mod modCrop">
          <ac:chgData name="Helga Askehave" userId="465a8d01-e3ee-40f0-9bdf-430b8dd8ed0d" providerId="ADAL" clId="{148E82D1-1C0B-AB47-8993-4DC3B0C94248}" dt="2025-05-28T10:46:18.757" v="1593" actId="14861"/>
          <ac:picMkLst>
            <pc:docMk/>
            <pc:sldMk cId="3769930440" sldId="1492"/>
            <ac:picMk id="5" creationId="{ED756754-A17B-CCF2-798E-DA509246FEF6}"/>
          </ac:picMkLst>
        </pc:picChg>
      </pc:sldChg>
      <pc:sldChg chg="addSp delSp modSp mod">
        <pc:chgData name="Helga Askehave" userId="465a8d01-e3ee-40f0-9bdf-430b8dd8ed0d" providerId="ADAL" clId="{148E82D1-1C0B-AB47-8993-4DC3B0C94248}" dt="2025-05-28T09:56:54.816" v="1524" actId="5793"/>
        <pc:sldMkLst>
          <pc:docMk/>
          <pc:sldMk cId="1127080059" sldId="1493"/>
        </pc:sldMkLst>
        <pc:spChg chg="mod">
          <ac:chgData name="Helga Askehave" userId="465a8d01-e3ee-40f0-9bdf-430b8dd8ed0d" providerId="ADAL" clId="{148E82D1-1C0B-AB47-8993-4DC3B0C94248}" dt="2025-05-28T08:29:05.969" v="544" actId="1076"/>
          <ac:spMkLst>
            <pc:docMk/>
            <pc:sldMk cId="1127080059" sldId="1493"/>
            <ac:spMk id="6" creationId="{6782CAB9-7502-1642-61E1-470C2E6FBD2F}"/>
          </ac:spMkLst>
        </pc:spChg>
        <pc:spChg chg="add mod">
          <ac:chgData name="Helga Askehave" userId="465a8d01-e3ee-40f0-9bdf-430b8dd8ed0d" providerId="ADAL" clId="{148E82D1-1C0B-AB47-8993-4DC3B0C94248}" dt="2025-05-28T09:47:58.252" v="1418" actId="207"/>
          <ac:spMkLst>
            <pc:docMk/>
            <pc:sldMk cId="1127080059" sldId="1493"/>
            <ac:spMk id="13" creationId="{76F79BB7-0287-5DA3-5D63-0B7B780DC59F}"/>
          </ac:spMkLst>
        </pc:spChg>
        <pc:spChg chg="add mod">
          <ac:chgData name="Helga Askehave" userId="465a8d01-e3ee-40f0-9bdf-430b8dd8ed0d" providerId="ADAL" clId="{148E82D1-1C0B-AB47-8993-4DC3B0C94248}" dt="2025-05-28T09:47:58.252" v="1418" actId="207"/>
          <ac:spMkLst>
            <pc:docMk/>
            <pc:sldMk cId="1127080059" sldId="1493"/>
            <ac:spMk id="15" creationId="{704B16FF-05FE-4361-780C-30F4DFD39609}"/>
          </ac:spMkLst>
        </pc:spChg>
        <pc:spChg chg="add mod">
          <ac:chgData name="Helga Askehave" userId="465a8d01-e3ee-40f0-9bdf-430b8dd8ed0d" providerId="ADAL" clId="{148E82D1-1C0B-AB47-8993-4DC3B0C94248}" dt="2025-05-28T08:27:00.362" v="494"/>
          <ac:spMkLst>
            <pc:docMk/>
            <pc:sldMk cId="1127080059" sldId="1493"/>
            <ac:spMk id="17" creationId="{88C83859-64FC-EEDD-5EF3-593A7C6B4AA0}"/>
          </ac:spMkLst>
        </pc:spChg>
        <pc:spChg chg="add mod">
          <ac:chgData name="Helga Askehave" userId="465a8d01-e3ee-40f0-9bdf-430b8dd8ed0d" providerId="ADAL" clId="{148E82D1-1C0B-AB47-8993-4DC3B0C94248}" dt="2025-05-28T09:48:22.126" v="1422" actId="207"/>
          <ac:spMkLst>
            <pc:docMk/>
            <pc:sldMk cId="1127080059" sldId="1493"/>
            <ac:spMk id="18" creationId="{C960D2C0-2AEC-E943-B60C-4F19A580F04C}"/>
          </ac:spMkLst>
        </pc:spChg>
        <pc:spChg chg="add mod">
          <ac:chgData name="Helga Askehave" userId="465a8d01-e3ee-40f0-9bdf-430b8dd8ed0d" providerId="ADAL" clId="{148E82D1-1C0B-AB47-8993-4DC3B0C94248}" dt="2025-05-28T09:56:54.816" v="1524" actId="5793"/>
          <ac:spMkLst>
            <pc:docMk/>
            <pc:sldMk cId="1127080059" sldId="1493"/>
            <ac:spMk id="19" creationId="{F801C0B4-D826-3ACA-9DEC-203508F1C1B8}"/>
          </ac:spMkLst>
        </pc:spChg>
        <pc:spChg chg="add mod">
          <ac:chgData name="Helga Askehave" userId="465a8d01-e3ee-40f0-9bdf-430b8dd8ed0d" providerId="ADAL" clId="{148E82D1-1C0B-AB47-8993-4DC3B0C94248}" dt="2025-05-28T09:48:22.126" v="1422" actId="207"/>
          <ac:spMkLst>
            <pc:docMk/>
            <pc:sldMk cId="1127080059" sldId="1493"/>
            <ac:spMk id="20" creationId="{04DD4A8B-FAC0-8C2E-7B08-9A1ED3B48D26}"/>
          </ac:spMkLst>
        </pc:spChg>
        <pc:spChg chg="add mod">
          <ac:chgData name="Helga Askehave" userId="465a8d01-e3ee-40f0-9bdf-430b8dd8ed0d" providerId="ADAL" clId="{148E82D1-1C0B-AB47-8993-4DC3B0C94248}" dt="2025-05-28T09:56:50.821" v="1520" actId="5793"/>
          <ac:spMkLst>
            <pc:docMk/>
            <pc:sldMk cId="1127080059" sldId="1493"/>
            <ac:spMk id="21" creationId="{8D6D13DA-EAA0-1352-6DD3-E345001D2D3B}"/>
          </ac:spMkLst>
        </pc:spChg>
        <pc:spChg chg="add mod">
          <ac:chgData name="Helga Askehave" userId="465a8d01-e3ee-40f0-9bdf-430b8dd8ed0d" providerId="ADAL" clId="{148E82D1-1C0B-AB47-8993-4DC3B0C94248}" dt="2025-05-28T09:55:50.397" v="1499"/>
          <ac:spMkLst>
            <pc:docMk/>
            <pc:sldMk cId="1127080059" sldId="1493"/>
            <ac:spMk id="26" creationId="{ED536902-8CD7-D5ED-F62C-4C761AEA15A4}"/>
          </ac:spMkLst>
        </pc:spChg>
        <pc:picChg chg="mod modCrop">
          <ac:chgData name="Helga Askehave" userId="465a8d01-e3ee-40f0-9bdf-430b8dd8ed0d" providerId="ADAL" clId="{148E82D1-1C0B-AB47-8993-4DC3B0C94248}" dt="2025-05-28T08:29:03.088" v="543" actId="1076"/>
          <ac:picMkLst>
            <pc:docMk/>
            <pc:sldMk cId="1127080059" sldId="1493"/>
            <ac:picMk id="4" creationId="{412838E3-2743-65DD-C234-A4EE92CEAA21}"/>
          </ac:picMkLst>
        </pc:picChg>
      </pc:sldChg>
      <pc:sldChg chg="addSp delSp modSp mod">
        <pc:chgData name="Helga Askehave" userId="465a8d01-e3ee-40f0-9bdf-430b8dd8ed0d" providerId="ADAL" clId="{148E82D1-1C0B-AB47-8993-4DC3B0C94248}" dt="2025-05-28T09:57:01.723" v="1528" actId="5793"/>
        <pc:sldMkLst>
          <pc:docMk/>
          <pc:sldMk cId="2589990229" sldId="1496"/>
        </pc:sldMkLst>
        <pc:spChg chg="mod">
          <ac:chgData name="Helga Askehave" userId="465a8d01-e3ee-40f0-9bdf-430b8dd8ed0d" providerId="ADAL" clId="{148E82D1-1C0B-AB47-8993-4DC3B0C94248}" dt="2025-05-28T09:55:37.901" v="1497" actId="14100"/>
          <ac:spMkLst>
            <pc:docMk/>
            <pc:sldMk cId="2589990229" sldId="1496"/>
            <ac:spMk id="2" creationId="{32784534-5AF3-98D5-C0AB-BCBEAA2A09EA}"/>
          </ac:spMkLst>
        </pc:spChg>
        <pc:spChg chg="mod">
          <ac:chgData name="Helga Askehave" userId="465a8d01-e3ee-40f0-9bdf-430b8dd8ed0d" providerId="ADAL" clId="{148E82D1-1C0B-AB47-8993-4DC3B0C94248}" dt="2025-05-28T09:57:01.723" v="1528" actId="5793"/>
          <ac:spMkLst>
            <pc:docMk/>
            <pc:sldMk cId="2589990229" sldId="1496"/>
            <ac:spMk id="5" creationId="{8EDE40D4-FFE8-EAAF-4713-625F2688826B}"/>
          </ac:spMkLst>
        </pc:spChg>
        <pc:spChg chg="add mod">
          <ac:chgData name="Helga Askehave" userId="465a8d01-e3ee-40f0-9bdf-430b8dd8ed0d" providerId="ADAL" clId="{148E82D1-1C0B-AB47-8993-4DC3B0C94248}" dt="2025-05-28T09:48:11.569" v="1421" actId="207"/>
          <ac:spMkLst>
            <pc:docMk/>
            <pc:sldMk cId="2589990229" sldId="1496"/>
            <ac:spMk id="8" creationId="{5C8DDF93-69FF-82F9-D355-A9E63A65D669}"/>
          </ac:spMkLst>
        </pc:spChg>
        <pc:spChg chg="add del mod">
          <ac:chgData name="Helga Askehave" userId="465a8d01-e3ee-40f0-9bdf-430b8dd8ed0d" providerId="ADAL" clId="{148E82D1-1C0B-AB47-8993-4DC3B0C94248}" dt="2025-05-28T09:55:18.442" v="1495" actId="1038"/>
          <ac:spMkLst>
            <pc:docMk/>
            <pc:sldMk cId="2589990229" sldId="1496"/>
            <ac:spMk id="9" creationId="{C2612065-3038-F055-9061-DF04675526D0}"/>
          </ac:spMkLst>
        </pc:spChg>
        <pc:spChg chg="add mod">
          <ac:chgData name="Helga Askehave" userId="465a8d01-e3ee-40f0-9bdf-430b8dd8ed0d" providerId="ADAL" clId="{148E82D1-1C0B-AB47-8993-4DC3B0C94248}" dt="2025-05-28T09:48:11.569" v="1421" actId="207"/>
          <ac:spMkLst>
            <pc:docMk/>
            <pc:sldMk cId="2589990229" sldId="1496"/>
            <ac:spMk id="10" creationId="{2303E513-2C96-5FE5-C751-FEA2390451C4}"/>
          </ac:spMkLst>
        </pc:spChg>
      </pc:sldChg>
      <pc:sldChg chg="addSp delSp modSp mod">
        <pc:chgData name="Helga Askehave" userId="465a8d01-e3ee-40f0-9bdf-430b8dd8ed0d" providerId="ADAL" clId="{148E82D1-1C0B-AB47-8993-4DC3B0C94248}" dt="2025-05-28T10:00:33.082" v="1532" actId="20577"/>
        <pc:sldMkLst>
          <pc:docMk/>
          <pc:sldMk cId="592673691" sldId="1497"/>
        </pc:sldMkLst>
        <pc:spChg chg="add mod">
          <ac:chgData name="Helga Askehave" userId="465a8d01-e3ee-40f0-9bdf-430b8dd8ed0d" providerId="ADAL" clId="{148E82D1-1C0B-AB47-8993-4DC3B0C94248}" dt="2025-05-28T09:56:29.580" v="1508" actId="1038"/>
          <ac:spMkLst>
            <pc:docMk/>
            <pc:sldMk cId="592673691" sldId="1497"/>
            <ac:spMk id="4" creationId="{FEAAF7D7-4554-9C16-B9F5-777F29A20359}"/>
          </ac:spMkLst>
        </pc:spChg>
        <pc:spChg chg="add mod">
          <ac:chgData name="Helga Askehave" userId="465a8d01-e3ee-40f0-9bdf-430b8dd8ed0d" providerId="ADAL" clId="{148E82D1-1C0B-AB47-8993-4DC3B0C94248}" dt="2025-05-28T09:47:44.708" v="1417" actId="207"/>
          <ac:spMkLst>
            <pc:docMk/>
            <pc:sldMk cId="592673691" sldId="1497"/>
            <ac:spMk id="7" creationId="{F21A7DCD-29D9-A333-3D06-6DB26B3160C7}"/>
          </ac:spMkLst>
        </pc:spChg>
        <pc:spChg chg="add mod">
          <ac:chgData name="Helga Askehave" userId="465a8d01-e3ee-40f0-9bdf-430b8dd8ed0d" providerId="ADAL" clId="{148E82D1-1C0B-AB47-8993-4DC3B0C94248}" dt="2025-05-28T09:47:44.708" v="1417" actId="207"/>
          <ac:spMkLst>
            <pc:docMk/>
            <pc:sldMk cId="592673691" sldId="1497"/>
            <ac:spMk id="9" creationId="{8C72CB24-229B-7F92-BE8B-18C6A0D3E323}"/>
          </ac:spMkLst>
        </pc:spChg>
        <pc:spChg chg="add mod">
          <ac:chgData name="Helga Askehave" userId="465a8d01-e3ee-40f0-9bdf-430b8dd8ed0d" providerId="ADAL" clId="{148E82D1-1C0B-AB47-8993-4DC3B0C94248}" dt="2025-05-28T09:47:34.507" v="1416" actId="207"/>
          <ac:spMkLst>
            <pc:docMk/>
            <pc:sldMk cId="592673691" sldId="1497"/>
            <ac:spMk id="11" creationId="{72D7CF45-0137-51F2-D191-6ACCB9E4FEB3}"/>
          </ac:spMkLst>
        </pc:spChg>
        <pc:spChg chg="add mod">
          <ac:chgData name="Helga Askehave" userId="465a8d01-e3ee-40f0-9bdf-430b8dd8ed0d" providerId="ADAL" clId="{148E82D1-1C0B-AB47-8993-4DC3B0C94248}" dt="2025-05-28T09:47:34.507" v="1416" actId="207"/>
          <ac:spMkLst>
            <pc:docMk/>
            <pc:sldMk cId="592673691" sldId="1497"/>
            <ac:spMk id="13" creationId="{9BCD53DE-0A34-07A1-2432-98EE004E516F}"/>
          </ac:spMkLst>
        </pc:spChg>
        <pc:spChg chg="add mod">
          <ac:chgData name="Helga Askehave" userId="465a8d01-e3ee-40f0-9bdf-430b8dd8ed0d" providerId="ADAL" clId="{148E82D1-1C0B-AB47-8993-4DC3B0C94248}" dt="2025-05-28T08:30:58.955" v="580" actId="14100"/>
          <ac:spMkLst>
            <pc:docMk/>
            <pc:sldMk cId="592673691" sldId="1497"/>
            <ac:spMk id="14" creationId="{E336603D-E4F0-E89B-12E2-64C9E866A827}"/>
          </ac:spMkLst>
        </pc:spChg>
        <pc:spChg chg="add mod">
          <ac:chgData name="Helga Askehave" userId="465a8d01-e3ee-40f0-9bdf-430b8dd8ed0d" providerId="ADAL" clId="{148E82D1-1C0B-AB47-8993-4DC3B0C94248}" dt="2025-05-28T10:00:33.082" v="1532" actId="20577"/>
          <ac:spMkLst>
            <pc:docMk/>
            <pc:sldMk cId="592673691" sldId="1497"/>
            <ac:spMk id="15" creationId="{E297DB5E-D76D-1275-D12D-B57323F032C5}"/>
          </ac:spMkLst>
        </pc:spChg>
        <pc:spChg chg="add mod">
          <ac:chgData name="Helga Askehave" userId="465a8d01-e3ee-40f0-9bdf-430b8dd8ed0d" providerId="ADAL" clId="{148E82D1-1C0B-AB47-8993-4DC3B0C94248}" dt="2025-05-28T08:31:49.550" v="588" actId="207"/>
          <ac:spMkLst>
            <pc:docMk/>
            <pc:sldMk cId="592673691" sldId="1497"/>
            <ac:spMk id="16" creationId="{5DFCC79A-0C0B-9B8F-D20D-A6D7DB928201}"/>
          </ac:spMkLst>
        </pc:spChg>
        <pc:spChg chg="add mod">
          <ac:chgData name="Helga Askehave" userId="465a8d01-e3ee-40f0-9bdf-430b8dd8ed0d" providerId="ADAL" clId="{148E82D1-1C0B-AB47-8993-4DC3B0C94248}" dt="2025-05-28T09:56:43.250" v="1516" actId="5793"/>
          <ac:spMkLst>
            <pc:docMk/>
            <pc:sldMk cId="592673691" sldId="1497"/>
            <ac:spMk id="17" creationId="{E7353533-40F0-1918-9474-0C6503AE6DA4}"/>
          </ac:spMkLst>
        </pc:spChg>
        <pc:spChg chg="add mod">
          <ac:chgData name="Helga Askehave" userId="465a8d01-e3ee-40f0-9bdf-430b8dd8ed0d" providerId="ADAL" clId="{148E82D1-1C0B-AB47-8993-4DC3B0C94248}" dt="2025-05-28T09:56:38.862" v="1512" actId="5793"/>
          <ac:spMkLst>
            <pc:docMk/>
            <pc:sldMk cId="592673691" sldId="1497"/>
            <ac:spMk id="18" creationId="{5D7DD1C7-72AA-9FF6-6A6E-CB5B55239A6C}"/>
          </ac:spMkLst>
        </pc:spChg>
        <pc:spChg chg="add mod">
          <ac:chgData name="Helga Askehave" userId="465a8d01-e3ee-40f0-9bdf-430b8dd8ed0d" providerId="ADAL" clId="{148E82D1-1C0B-AB47-8993-4DC3B0C94248}" dt="2025-05-28T09:55:57.939" v="1501"/>
          <ac:spMkLst>
            <pc:docMk/>
            <pc:sldMk cId="592673691" sldId="1497"/>
            <ac:spMk id="22" creationId="{7374A011-68C6-912D-10C2-341A7F1FC35D}"/>
          </ac:spMkLst>
        </pc:spChg>
      </pc:sldChg>
      <pc:sldChg chg="addSp delSp modSp mod">
        <pc:chgData name="Helga Askehave" userId="465a8d01-e3ee-40f0-9bdf-430b8dd8ed0d" providerId="ADAL" clId="{148E82D1-1C0B-AB47-8993-4DC3B0C94248}" dt="2025-05-28T10:50:06.206" v="1622"/>
        <pc:sldMkLst>
          <pc:docMk/>
          <pc:sldMk cId="2857788798" sldId="1498"/>
        </pc:sldMkLst>
      </pc:sldChg>
      <pc:sldChg chg="addSp delSp modSp del mod">
        <pc:chgData name="Helga Askehave" userId="465a8d01-e3ee-40f0-9bdf-430b8dd8ed0d" providerId="ADAL" clId="{148E82D1-1C0B-AB47-8993-4DC3B0C94248}" dt="2025-05-28T08:49:47.807" v="753" actId="2696"/>
        <pc:sldMkLst>
          <pc:docMk/>
          <pc:sldMk cId="2894664591" sldId="1500"/>
        </pc:sldMkLst>
      </pc:sldChg>
      <pc:sldChg chg="addSp delSp modSp mod">
        <pc:chgData name="Helga Askehave" userId="465a8d01-e3ee-40f0-9bdf-430b8dd8ed0d" providerId="ADAL" clId="{148E82D1-1C0B-AB47-8993-4DC3B0C94248}" dt="2025-05-28T10:49:55.281" v="1620"/>
        <pc:sldMkLst>
          <pc:docMk/>
          <pc:sldMk cId="3534228217" sldId="1503"/>
        </pc:sldMkLst>
        <pc:spChg chg="add mod">
          <ac:chgData name="Helga Askehave" userId="465a8d01-e3ee-40f0-9bdf-430b8dd8ed0d" providerId="ADAL" clId="{148E82D1-1C0B-AB47-8993-4DC3B0C94248}" dt="2025-05-28T09:34:15.342" v="1179"/>
          <ac:spMkLst>
            <pc:docMk/>
            <pc:sldMk cId="3534228217" sldId="1503"/>
            <ac:spMk id="3" creationId="{4CFB849F-9A2B-0F4D-F805-24FD41477454}"/>
          </ac:spMkLst>
        </pc:spChg>
        <pc:spChg chg="add mod">
          <ac:chgData name="Helga Askehave" userId="465a8d01-e3ee-40f0-9bdf-430b8dd8ed0d" providerId="ADAL" clId="{148E82D1-1C0B-AB47-8993-4DC3B0C94248}" dt="2025-05-28T09:34:25.994" v="1188" actId="20577"/>
          <ac:spMkLst>
            <pc:docMk/>
            <pc:sldMk cId="3534228217" sldId="1503"/>
            <ac:spMk id="4" creationId="{76ED2BFD-24CC-840E-012E-46DE5FD2501E}"/>
          </ac:spMkLst>
        </pc:spChg>
        <pc:picChg chg="add mod">
          <ac:chgData name="Helga Askehave" userId="465a8d01-e3ee-40f0-9bdf-430b8dd8ed0d" providerId="ADAL" clId="{148E82D1-1C0B-AB47-8993-4DC3B0C94248}" dt="2025-05-28T10:49:55.281" v="1620"/>
          <ac:picMkLst>
            <pc:docMk/>
            <pc:sldMk cId="3534228217" sldId="1503"/>
            <ac:picMk id="7" creationId="{7D226BCB-CDAC-A298-75A6-1812F7BAF0A8}"/>
          </ac:picMkLst>
        </pc:picChg>
        <pc:picChg chg="add mod">
          <ac:chgData name="Helga Askehave" userId="465a8d01-e3ee-40f0-9bdf-430b8dd8ed0d" providerId="ADAL" clId="{148E82D1-1C0B-AB47-8993-4DC3B0C94248}" dt="2025-05-28T10:49:55.281" v="1620"/>
          <ac:picMkLst>
            <pc:docMk/>
            <pc:sldMk cId="3534228217" sldId="1503"/>
            <ac:picMk id="8" creationId="{760A87CA-49E4-B1DF-E861-1E4020DC80A5}"/>
          </ac:picMkLst>
        </pc:picChg>
      </pc:sldChg>
      <pc:sldChg chg="addSp delSp modSp mod">
        <pc:chgData name="Helga Askehave" userId="465a8d01-e3ee-40f0-9bdf-430b8dd8ed0d" providerId="ADAL" clId="{148E82D1-1C0B-AB47-8993-4DC3B0C94248}" dt="2025-05-28T09:36:08.810" v="1267" actId="1076"/>
        <pc:sldMkLst>
          <pc:docMk/>
          <pc:sldMk cId="1546379393" sldId="1504"/>
        </pc:sldMkLst>
        <pc:spChg chg="add mod">
          <ac:chgData name="Helga Askehave" userId="465a8d01-e3ee-40f0-9bdf-430b8dd8ed0d" providerId="ADAL" clId="{148E82D1-1C0B-AB47-8993-4DC3B0C94248}" dt="2025-05-28T09:35:25.454" v="1231" actId="478"/>
          <ac:spMkLst>
            <pc:docMk/>
            <pc:sldMk cId="1546379393" sldId="1504"/>
            <ac:spMk id="4" creationId="{5B22311F-552C-28C5-FDBF-1BBF6B8C480C}"/>
          </ac:spMkLst>
        </pc:spChg>
        <pc:spChg chg="add mod">
          <ac:chgData name="Helga Askehave" userId="465a8d01-e3ee-40f0-9bdf-430b8dd8ed0d" providerId="ADAL" clId="{148E82D1-1C0B-AB47-8993-4DC3B0C94248}" dt="2025-05-28T09:36:03.409" v="1266" actId="1076"/>
          <ac:spMkLst>
            <pc:docMk/>
            <pc:sldMk cId="1546379393" sldId="1504"/>
            <ac:spMk id="6" creationId="{964B577C-67CF-A820-5E66-EB945F1AE3FF}"/>
          </ac:spMkLst>
        </pc:spChg>
        <pc:spChg chg="add mod">
          <ac:chgData name="Helga Askehave" userId="465a8d01-e3ee-40f0-9bdf-430b8dd8ed0d" providerId="ADAL" clId="{148E82D1-1C0B-AB47-8993-4DC3B0C94248}" dt="2025-05-28T09:36:08.810" v="1267" actId="1076"/>
          <ac:spMkLst>
            <pc:docMk/>
            <pc:sldMk cId="1546379393" sldId="1504"/>
            <ac:spMk id="7" creationId="{788E74FE-03D3-DBC9-E1A7-0714C6CBD491}"/>
          </ac:spMkLst>
        </pc:spChg>
        <pc:picChg chg="add mod">
          <ac:chgData name="Helga Askehave" userId="465a8d01-e3ee-40f0-9bdf-430b8dd8ed0d" providerId="ADAL" clId="{148E82D1-1C0B-AB47-8993-4DC3B0C94248}" dt="2025-05-28T09:35:26.056" v="1232"/>
          <ac:picMkLst>
            <pc:docMk/>
            <pc:sldMk cId="1546379393" sldId="1504"/>
            <ac:picMk id="5" creationId="{D7EC1174-C74C-E7DC-92CC-457706D55EC1}"/>
          </ac:picMkLst>
        </pc:picChg>
      </pc:sldChg>
      <pc:sldChg chg="addSp delSp modSp mod">
        <pc:chgData name="Helga Askehave" userId="465a8d01-e3ee-40f0-9bdf-430b8dd8ed0d" providerId="ADAL" clId="{148E82D1-1C0B-AB47-8993-4DC3B0C94248}" dt="2025-05-28T10:50:01.690" v="1621"/>
        <pc:sldMkLst>
          <pc:docMk/>
          <pc:sldMk cId="2633393577" sldId="1505"/>
        </pc:sldMkLst>
        <pc:spChg chg="add del mod">
          <ac:chgData name="Helga Askehave" userId="465a8d01-e3ee-40f0-9bdf-430b8dd8ed0d" providerId="ADAL" clId="{148E82D1-1C0B-AB47-8993-4DC3B0C94248}" dt="2025-05-28T09:36:19.170" v="1269" actId="478"/>
          <ac:spMkLst>
            <pc:docMk/>
            <pc:sldMk cId="2633393577" sldId="1505"/>
            <ac:spMk id="3" creationId="{EA0BE5FA-7CFC-9687-BCDB-A7C306073F64}"/>
          </ac:spMkLst>
        </pc:spChg>
        <pc:spChg chg="add mod">
          <ac:chgData name="Helga Askehave" userId="465a8d01-e3ee-40f0-9bdf-430b8dd8ed0d" providerId="ADAL" clId="{148E82D1-1C0B-AB47-8993-4DC3B0C94248}" dt="2025-05-28T09:35:02.932" v="1229" actId="20577"/>
          <ac:spMkLst>
            <pc:docMk/>
            <pc:sldMk cId="2633393577" sldId="1505"/>
            <ac:spMk id="4" creationId="{1FFA226F-7F95-1044-4C2A-1223EB88D2A5}"/>
          </ac:spMkLst>
        </pc:spChg>
        <pc:picChg chg="add mod">
          <ac:chgData name="Helga Askehave" userId="465a8d01-e3ee-40f0-9bdf-430b8dd8ed0d" providerId="ADAL" clId="{148E82D1-1C0B-AB47-8993-4DC3B0C94248}" dt="2025-05-28T10:50:01.690" v="1621"/>
          <ac:picMkLst>
            <pc:docMk/>
            <pc:sldMk cId="2633393577" sldId="1505"/>
            <ac:picMk id="7" creationId="{3BE9DABD-8854-F23A-D63F-91438E65823E}"/>
          </ac:picMkLst>
        </pc:picChg>
        <pc:picChg chg="add mod">
          <ac:chgData name="Helga Askehave" userId="465a8d01-e3ee-40f0-9bdf-430b8dd8ed0d" providerId="ADAL" clId="{148E82D1-1C0B-AB47-8993-4DC3B0C94248}" dt="2025-05-28T10:50:01.690" v="1621"/>
          <ac:picMkLst>
            <pc:docMk/>
            <pc:sldMk cId="2633393577" sldId="1505"/>
            <ac:picMk id="8" creationId="{405BB4AE-CCB8-2C66-9604-8DA4BB540DAA}"/>
          </ac:picMkLst>
        </pc:picChg>
      </pc:sldChg>
      <pc:sldChg chg="addSp modSp mod">
        <pc:chgData name="Helga Askehave" userId="465a8d01-e3ee-40f0-9bdf-430b8dd8ed0d" providerId="ADAL" clId="{148E82D1-1C0B-AB47-8993-4DC3B0C94248}" dt="2025-05-28T11:08:28.108" v="1680" actId="1036"/>
        <pc:sldMkLst>
          <pc:docMk/>
          <pc:sldMk cId="1614921022" sldId="1506"/>
        </pc:sldMkLst>
        <pc:spChg chg="mod">
          <ac:chgData name="Helga Askehave" userId="465a8d01-e3ee-40f0-9bdf-430b8dd8ed0d" providerId="ADAL" clId="{148E82D1-1C0B-AB47-8993-4DC3B0C94248}" dt="2025-05-28T11:08:28.108" v="1680" actId="1036"/>
          <ac:spMkLst>
            <pc:docMk/>
            <pc:sldMk cId="1614921022" sldId="1506"/>
            <ac:spMk id="2" creationId="{E47C0C30-2AA3-381D-D2A0-5C5323AEBA1D}"/>
          </ac:spMkLst>
        </pc:spChg>
        <pc:spChg chg="add mod">
          <ac:chgData name="Helga Askehave" userId="465a8d01-e3ee-40f0-9bdf-430b8dd8ed0d" providerId="ADAL" clId="{148E82D1-1C0B-AB47-8993-4DC3B0C94248}" dt="2025-05-28T09:51:41.747" v="1471" actId="207"/>
          <ac:spMkLst>
            <pc:docMk/>
            <pc:sldMk cId="1614921022" sldId="1506"/>
            <ac:spMk id="3" creationId="{D553D4D1-001C-87D6-CB6B-DD7F5C0B45A7}"/>
          </ac:spMkLst>
        </pc:spChg>
        <pc:spChg chg="mod">
          <ac:chgData name="Helga Askehave" userId="465a8d01-e3ee-40f0-9bdf-430b8dd8ed0d" providerId="ADAL" clId="{148E82D1-1C0B-AB47-8993-4DC3B0C94248}" dt="2025-05-28T11:08:28.108" v="1680" actId="1036"/>
          <ac:spMkLst>
            <pc:docMk/>
            <pc:sldMk cId="1614921022" sldId="1506"/>
            <ac:spMk id="4" creationId="{D95FE600-1B7A-9617-08FD-3A5D6DD58893}"/>
          </ac:spMkLst>
        </pc:spChg>
      </pc:sldChg>
      <pc:sldChg chg="addSp delSp modSp mod">
        <pc:chgData name="Helga Askehave" userId="465a8d01-e3ee-40f0-9bdf-430b8dd8ed0d" providerId="ADAL" clId="{148E82D1-1C0B-AB47-8993-4DC3B0C94248}" dt="2025-05-28T11:47:08.985" v="1688" actId="1076"/>
        <pc:sldMkLst>
          <pc:docMk/>
          <pc:sldMk cId="706507471" sldId="1507"/>
        </pc:sldMkLst>
        <pc:spChg chg="mod">
          <ac:chgData name="Helga Askehave" userId="465a8d01-e3ee-40f0-9bdf-430b8dd8ed0d" providerId="ADAL" clId="{148E82D1-1C0B-AB47-8993-4DC3B0C94248}" dt="2025-05-28T09:22:14.684" v="1010" actId="1076"/>
          <ac:spMkLst>
            <pc:docMk/>
            <pc:sldMk cId="706507471" sldId="1507"/>
            <ac:spMk id="2" creationId="{25236FF0-2879-4DA3-8B1F-4950CA94DDF4}"/>
          </ac:spMkLst>
        </pc:spChg>
        <pc:spChg chg="add mod">
          <ac:chgData name="Helga Askehave" userId="465a8d01-e3ee-40f0-9bdf-430b8dd8ed0d" providerId="ADAL" clId="{148E82D1-1C0B-AB47-8993-4DC3B0C94248}" dt="2025-05-28T09:53:02.765" v="1482" actId="207"/>
          <ac:spMkLst>
            <pc:docMk/>
            <pc:sldMk cId="706507471" sldId="1507"/>
            <ac:spMk id="3" creationId="{2FF18A88-E287-8CBD-BCFD-0F011FC7B494}"/>
          </ac:spMkLst>
        </pc:spChg>
        <pc:spChg chg="mod">
          <ac:chgData name="Helga Askehave" userId="465a8d01-e3ee-40f0-9bdf-430b8dd8ed0d" providerId="ADAL" clId="{148E82D1-1C0B-AB47-8993-4DC3B0C94248}" dt="2025-05-28T09:22:19.768" v="1011" actId="1076"/>
          <ac:spMkLst>
            <pc:docMk/>
            <pc:sldMk cId="706507471" sldId="1507"/>
            <ac:spMk id="4" creationId="{0B8E4B69-9064-6C0C-E973-A075BF9AFE7B}"/>
          </ac:spMkLst>
        </pc:spChg>
        <pc:picChg chg="mod modCrop">
          <ac:chgData name="Helga Askehave" userId="465a8d01-e3ee-40f0-9bdf-430b8dd8ed0d" providerId="ADAL" clId="{148E82D1-1C0B-AB47-8993-4DC3B0C94248}" dt="2025-05-28T09:21:31.502" v="999" actId="18131"/>
          <ac:picMkLst>
            <pc:docMk/>
            <pc:sldMk cId="706507471" sldId="1507"/>
            <ac:picMk id="5" creationId="{DCEEBDF8-8C12-BC5F-4807-2F98F1951E39}"/>
          </ac:picMkLst>
        </pc:picChg>
        <pc:picChg chg="add mod">
          <ac:chgData name="Helga Askehave" userId="465a8d01-e3ee-40f0-9bdf-430b8dd8ed0d" providerId="ADAL" clId="{148E82D1-1C0B-AB47-8993-4DC3B0C94248}" dt="2025-05-28T11:47:08.985" v="1688" actId="1076"/>
          <ac:picMkLst>
            <pc:docMk/>
            <pc:sldMk cId="706507471" sldId="1507"/>
            <ac:picMk id="8" creationId="{6402846C-F5C2-BE5B-4E68-3A94E1CFB7BA}"/>
          </ac:picMkLst>
        </pc:picChg>
      </pc:sldChg>
      <pc:sldChg chg="add del">
        <pc:chgData name="Helga Askehave" userId="465a8d01-e3ee-40f0-9bdf-430b8dd8ed0d" providerId="ADAL" clId="{148E82D1-1C0B-AB47-8993-4DC3B0C94248}" dt="2025-05-28T08:19:29.586" v="285"/>
        <pc:sldMkLst>
          <pc:docMk/>
          <pc:sldMk cId="836499156" sldId="1508"/>
        </pc:sldMkLst>
      </pc:sldChg>
      <pc:sldChg chg="addSp modSp new mod">
        <pc:chgData name="Helga Askehave" userId="465a8d01-e3ee-40f0-9bdf-430b8dd8ed0d" providerId="ADAL" clId="{148E82D1-1C0B-AB47-8993-4DC3B0C94248}" dt="2025-05-28T08:49:57.586" v="755" actId="1076"/>
        <pc:sldMkLst>
          <pc:docMk/>
          <pc:sldMk cId="4069796966" sldId="1508"/>
        </pc:sldMkLst>
        <pc:spChg chg="add mod">
          <ac:chgData name="Helga Askehave" userId="465a8d01-e3ee-40f0-9bdf-430b8dd8ed0d" providerId="ADAL" clId="{148E82D1-1C0B-AB47-8993-4DC3B0C94248}" dt="2025-05-28T08:49:51.337" v="754" actId="1076"/>
          <ac:spMkLst>
            <pc:docMk/>
            <pc:sldMk cId="4069796966" sldId="1508"/>
            <ac:spMk id="2" creationId="{ABC7D072-D7D7-5E75-0CB2-DF94C3A2D47E}"/>
          </ac:spMkLst>
        </pc:spChg>
      </pc:sldChg>
    </pc:docChg>
  </pc:docChgLst>
  <pc:docChgLst>
    <pc:chgData name="Luna Nikita Rasmussen" userId="3168e33e-13bc-4ae5-91c4-e508ada172a6" providerId="ADAL" clId="{574CDEDB-4661-4CC0-9616-0413374486AB}"/>
    <pc:docChg chg="custSel modSld">
      <pc:chgData name="Luna Nikita Rasmussen" userId="3168e33e-13bc-4ae5-91c4-e508ada172a6" providerId="ADAL" clId="{574CDEDB-4661-4CC0-9616-0413374486AB}" dt="2025-05-28T13:29:00.648" v="144" actId="20577"/>
      <pc:docMkLst>
        <pc:docMk/>
      </pc:docMkLst>
      <pc:sldChg chg="modNotesTx">
        <pc:chgData name="Luna Nikita Rasmussen" userId="3168e33e-13bc-4ae5-91c4-e508ada172a6" providerId="ADAL" clId="{574CDEDB-4661-4CC0-9616-0413374486AB}" dt="2025-05-28T13:27:22.286" v="107" actId="20577"/>
        <pc:sldMkLst>
          <pc:docMk/>
          <pc:sldMk cId="1372729783" sldId="264"/>
        </pc:sldMkLst>
      </pc:sldChg>
      <pc:sldChg chg="modNotesTx">
        <pc:chgData name="Luna Nikita Rasmussen" userId="3168e33e-13bc-4ae5-91c4-e508ada172a6" providerId="ADAL" clId="{574CDEDB-4661-4CC0-9616-0413374486AB}" dt="2025-05-28T13:27:45.633" v="109" actId="6549"/>
        <pc:sldMkLst>
          <pc:docMk/>
          <pc:sldMk cId="543509975" sldId="1491"/>
        </pc:sldMkLst>
      </pc:sldChg>
      <pc:sldChg chg="modNotesTx">
        <pc:chgData name="Luna Nikita Rasmussen" userId="3168e33e-13bc-4ae5-91c4-e508ada172a6" providerId="ADAL" clId="{574CDEDB-4661-4CC0-9616-0413374486AB}" dt="2025-05-28T13:29:00.648" v="144" actId="20577"/>
        <pc:sldMkLst>
          <pc:docMk/>
          <pc:sldMk cId="3769930440" sldId="1492"/>
        </pc:sldMkLst>
      </pc:sldChg>
      <pc:sldChg chg="modNotesTx">
        <pc:chgData name="Luna Nikita Rasmussen" userId="3168e33e-13bc-4ae5-91c4-e508ada172a6" providerId="ADAL" clId="{574CDEDB-4661-4CC0-9616-0413374486AB}" dt="2025-05-28T13:28:45.309" v="143" actId="20577"/>
        <pc:sldMkLst>
          <pc:docMk/>
          <pc:sldMk cId="1127080059" sldId="1493"/>
        </pc:sldMkLst>
      </pc:sldChg>
      <pc:sldChg chg="modNotesTx">
        <pc:chgData name="Luna Nikita Rasmussen" userId="3168e33e-13bc-4ae5-91c4-e508ada172a6" providerId="ADAL" clId="{574CDEDB-4661-4CC0-9616-0413374486AB}" dt="2025-05-28T13:27:04.261" v="105" actId="5793"/>
        <pc:sldMkLst>
          <pc:docMk/>
          <pc:sldMk cId="2857788798" sldId="1498"/>
        </pc:sldMkLst>
      </pc:sldChg>
      <pc:sldChg chg="modNotesTx">
        <pc:chgData name="Luna Nikita Rasmussen" userId="3168e33e-13bc-4ae5-91c4-e508ada172a6" providerId="ADAL" clId="{574CDEDB-4661-4CC0-9616-0413374486AB}" dt="2025-05-28T13:26:47.913" v="35" actId="20577"/>
        <pc:sldMkLst>
          <pc:docMk/>
          <pc:sldMk cId="2633393577" sldId="1505"/>
        </pc:sldMkLst>
      </pc:sldChg>
      <pc:sldChg chg="modNotesTx">
        <pc:chgData name="Luna Nikita Rasmussen" userId="3168e33e-13bc-4ae5-91c4-e508ada172a6" providerId="ADAL" clId="{574CDEDB-4661-4CC0-9616-0413374486AB}" dt="2025-05-28T13:27:15.498" v="106" actId="20577"/>
        <pc:sldMkLst>
          <pc:docMk/>
          <pc:sldMk cId="1614921022" sldId="1506"/>
        </pc:sldMkLst>
      </pc:sldChg>
      <pc:sldChg chg="addSp delSp modSp mod modNotesTx">
        <pc:chgData name="Luna Nikita Rasmussen" userId="3168e33e-13bc-4ae5-91c4-e508ada172a6" providerId="ADAL" clId="{574CDEDB-4661-4CC0-9616-0413374486AB}" dt="2025-05-28T13:28:05.819" v="139" actId="20577"/>
        <pc:sldMkLst>
          <pc:docMk/>
          <pc:sldMk cId="4069796966" sldId="1508"/>
        </pc:sldMkLst>
        <pc:picChg chg="add mod">
          <ac:chgData name="Luna Nikita Rasmussen" userId="3168e33e-13bc-4ae5-91c4-e508ada172a6" providerId="ADAL" clId="{574CDEDB-4661-4CC0-9616-0413374486AB}" dt="2025-05-28T13:19:12.788" v="3"/>
          <ac:picMkLst>
            <pc:docMk/>
            <pc:sldMk cId="4069796966" sldId="1508"/>
            <ac:picMk id="8" creationId="{2659ADFE-0065-1127-F6B9-1529557CCDD1}"/>
          </ac:picMkLst>
        </pc:picChg>
        <pc:picChg chg="add mod">
          <ac:chgData name="Luna Nikita Rasmussen" userId="3168e33e-13bc-4ae5-91c4-e508ada172a6" providerId="ADAL" clId="{574CDEDB-4661-4CC0-9616-0413374486AB}" dt="2025-05-28T13:19:12.788" v="3"/>
          <ac:picMkLst>
            <pc:docMk/>
            <pc:sldMk cId="4069796966" sldId="1508"/>
            <ac:picMk id="9" creationId="{48F08AC1-11CE-BC2B-07B8-99EE24161FE6}"/>
          </ac:picMkLst>
        </pc:picChg>
      </pc:sldChg>
    </pc:docChg>
  </pc:docChgLst>
  <pc:docChgLst>
    <pc:chgData name="Luna Nikita Rasmussen" userId="3168e33e-13bc-4ae5-91c4-e508ada172a6" providerId="ADAL" clId="{853066F0-59B5-400A-9E76-D8FCA253EFCB}"/>
    <pc:docChg chg="undo custSel delSld modSld sldOrd">
      <pc:chgData name="Luna Nikita Rasmussen" userId="3168e33e-13bc-4ae5-91c4-e508ada172a6" providerId="ADAL" clId="{853066F0-59B5-400A-9E76-D8FCA253EFCB}" dt="2025-06-02T11:04:41.843" v="34" actId="47"/>
      <pc:docMkLst>
        <pc:docMk/>
      </pc:docMkLst>
      <pc:sldChg chg="del">
        <pc:chgData name="Luna Nikita Rasmussen" userId="3168e33e-13bc-4ae5-91c4-e508ada172a6" providerId="ADAL" clId="{853066F0-59B5-400A-9E76-D8FCA253EFCB}" dt="2025-05-28T07:23:22.981" v="0" actId="47"/>
        <pc:sldMkLst>
          <pc:docMk/>
          <pc:sldMk cId="4244748601" sldId="256"/>
        </pc:sldMkLst>
      </pc:sldChg>
      <pc:sldChg chg="modNotesTx">
        <pc:chgData name="Luna Nikita Rasmussen" userId="3168e33e-13bc-4ae5-91c4-e508ada172a6" providerId="ADAL" clId="{853066F0-59B5-400A-9E76-D8FCA253EFCB}" dt="2025-05-28T12:07:05.344" v="1" actId="20577"/>
        <pc:sldMkLst>
          <pc:docMk/>
          <pc:sldMk cId="940859590" sldId="257"/>
        </pc:sldMkLst>
      </pc:sldChg>
      <pc:sldChg chg="modSp mod">
        <pc:chgData name="Luna Nikita Rasmussen" userId="3168e33e-13bc-4ae5-91c4-e508ada172a6" providerId="ADAL" clId="{853066F0-59B5-400A-9E76-D8FCA253EFCB}" dt="2025-06-02T08:42:41.872" v="31" actId="20577"/>
        <pc:sldMkLst>
          <pc:docMk/>
          <pc:sldMk cId="2528830182" sldId="1482"/>
        </pc:sldMkLst>
        <pc:spChg chg="mod">
          <ac:chgData name="Luna Nikita Rasmussen" userId="3168e33e-13bc-4ae5-91c4-e508ada172a6" providerId="ADAL" clId="{853066F0-59B5-400A-9E76-D8FCA253EFCB}" dt="2025-06-02T08:42:41.872" v="31" actId="20577"/>
          <ac:spMkLst>
            <pc:docMk/>
            <pc:sldMk cId="2528830182" sldId="1482"/>
            <ac:spMk id="3" creationId="{E2BE14F8-8E50-85C5-5AED-051D7E956A20}"/>
          </ac:spMkLst>
        </pc:spChg>
      </pc:sldChg>
      <pc:sldChg chg="ord">
        <pc:chgData name="Luna Nikita Rasmussen" userId="3168e33e-13bc-4ae5-91c4-e508ada172a6" providerId="ADAL" clId="{853066F0-59B5-400A-9E76-D8FCA253EFCB}" dt="2025-06-02T07:50:24.696" v="3"/>
        <pc:sldMkLst>
          <pc:docMk/>
          <pc:sldMk cId="543509975" sldId="1491"/>
        </pc:sldMkLst>
      </pc:sldChg>
      <pc:sldChg chg="modSp mod">
        <pc:chgData name="Luna Nikita Rasmussen" userId="3168e33e-13bc-4ae5-91c4-e508ada172a6" providerId="ADAL" clId="{853066F0-59B5-400A-9E76-D8FCA253EFCB}" dt="2025-06-02T07:50:55.194" v="4" actId="20577"/>
        <pc:sldMkLst>
          <pc:docMk/>
          <pc:sldMk cId="592673691" sldId="1497"/>
        </pc:sldMkLst>
        <pc:spChg chg="mod">
          <ac:chgData name="Luna Nikita Rasmussen" userId="3168e33e-13bc-4ae5-91c4-e508ada172a6" providerId="ADAL" clId="{853066F0-59B5-400A-9E76-D8FCA253EFCB}" dt="2025-06-02T07:50:55.194" v="4" actId="20577"/>
          <ac:spMkLst>
            <pc:docMk/>
            <pc:sldMk cId="592673691" sldId="1497"/>
            <ac:spMk id="4" creationId="{FEAAF7D7-4554-9C16-B9F5-777F29A20359}"/>
          </ac:spMkLst>
        </pc:spChg>
      </pc:sldChg>
      <pc:sldChg chg="modSp del mod modShow">
        <pc:chgData name="Luna Nikita Rasmussen" userId="3168e33e-13bc-4ae5-91c4-e508ada172a6" providerId="ADAL" clId="{853066F0-59B5-400A-9E76-D8FCA253EFCB}" dt="2025-06-02T11:04:41.843" v="34" actId="47"/>
        <pc:sldMkLst>
          <pc:docMk/>
          <pc:sldMk cId="2857788798" sldId="1498"/>
        </pc:sldMkLst>
        <pc:picChg chg="mod">
          <ac:chgData name="Luna Nikita Rasmussen" userId="3168e33e-13bc-4ae5-91c4-e508ada172a6" providerId="ADAL" clId="{853066F0-59B5-400A-9E76-D8FCA253EFCB}" dt="2025-06-02T08:46:36.882" v="32" actId="1076"/>
          <ac:picMkLst>
            <pc:docMk/>
            <pc:sldMk cId="2857788798" sldId="1498"/>
            <ac:picMk id="7" creationId="{F81D8849-AED3-50F3-E500-C105BFC25C8D}"/>
          </ac:picMkLst>
        </pc:picChg>
      </pc:sldChg>
    </pc:docChg>
  </pc:docChgLst>
  <pc:docChgLst>
    <pc:chgData name="Luna Nikita Rasmussen" userId="3168e33e-13bc-4ae5-91c4-e508ada172a6" providerId="ADAL" clId="{0D980C11-3C8E-4B77-8697-2ED78648F04D}"/>
    <pc:docChg chg="undo custSel modSld">
      <pc:chgData name="Luna Nikita Rasmussen" userId="3168e33e-13bc-4ae5-91c4-e508ada172a6" providerId="ADAL" clId="{0D980C11-3C8E-4B77-8697-2ED78648F04D}" dt="2025-05-27T11:10:59.408" v="450" actId="15"/>
      <pc:docMkLst>
        <pc:docMk/>
      </pc:docMkLst>
      <pc:sldChg chg="modSp mod">
        <pc:chgData name="Luna Nikita Rasmussen" userId="3168e33e-13bc-4ae5-91c4-e508ada172a6" providerId="ADAL" clId="{0D980C11-3C8E-4B77-8697-2ED78648F04D}" dt="2025-05-27T11:10:59.408" v="450" actId="15"/>
        <pc:sldMkLst>
          <pc:docMk/>
          <pc:sldMk cId="1109378787" sldId="1485"/>
        </pc:sldMkLst>
        <pc:spChg chg="mod">
          <ac:chgData name="Luna Nikita Rasmussen" userId="3168e33e-13bc-4ae5-91c4-e508ada172a6" providerId="ADAL" clId="{0D980C11-3C8E-4B77-8697-2ED78648F04D}" dt="2025-05-27T11:10:59.408" v="450" actId="15"/>
          <ac:spMkLst>
            <pc:docMk/>
            <pc:sldMk cId="1109378787" sldId="1485"/>
            <ac:spMk id="3" creationId="{838A8CAA-9331-953B-6A9D-1FDA8C473CA8}"/>
          </ac:spMkLst>
        </pc:spChg>
      </pc:sldChg>
      <pc:sldChg chg="modSp mod">
        <pc:chgData name="Luna Nikita Rasmussen" userId="3168e33e-13bc-4ae5-91c4-e508ada172a6" providerId="ADAL" clId="{0D980C11-3C8E-4B77-8697-2ED78648F04D}" dt="2025-05-27T11:09:20.834" v="421" actId="5793"/>
        <pc:sldMkLst>
          <pc:docMk/>
          <pc:sldMk cId="3384672957" sldId="1486"/>
        </pc:sldMkLst>
        <pc:spChg chg="mod">
          <ac:chgData name="Luna Nikita Rasmussen" userId="3168e33e-13bc-4ae5-91c4-e508ada172a6" providerId="ADAL" clId="{0D980C11-3C8E-4B77-8697-2ED78648F04D}" dt="2025-05-27T11:09:20.834" v="421" actId="5793"/>
          <ac:spMkLst>
            <pc:docMk/>
            <pc:sldMk cId="3384672957" sldId="1486"/>
            <ac:spMk id="3" creationId="{4BE5B0DB-ED45-F103-06D5-B08837BEC9E1}"/>
          </ac:spMkLst>
        </pc:spChg>
      </pc:sldChg>
      <pc:sldChg chg="addSp modSp mod modAnim">
        <pc:chgData name="Luna Nikita Rasmussen" userId="3168e33e-13bc-4ae5-91c4-e508ada172a6" providerId="ADAL" clId="{0D980C11-3C8E-4B77-8697-2ED78648F04D}" dt="2025-05-27T10:35:06.054" v="322" actId="1076"/>
        <pc:sldMkLst>
          <pc:docMk/>
          <pc:sldMk cId="3769930440" sldId="1492"/>
        </pc:sldMkLst>
        <pc:picChg chg="add mod">
          <ac:chgData name="Luna Nikita Rasmussen" userId="3168e33e-13bc-4ae5-91c4-e508ada172a6" providerId="ADAL" clId="{0D980C11-3C8E-4B77-8697-2ED78648F04D}" dt="2025-05-27T10:34:07.094" v="309" actId="1076"/>
          <ac:picMkLst>
            <pc:docMk/>
            <pc:sldMk cId="3769930440" sldId="1492"/>
            <ac:picMk id="3" creationId="{7F6EE340-9568-F727-2F6E-6769205BC6DB}"/>
          </ac:picMkLst>
        </pc:picChg>
        <pc:picChg chg="add mod">
          <ac:chgData name="Luna Nikita Rasmussen" userId="3168e33e-13bc-4ae5-91c4-e508ada172a6" providerId="ADAL" clId="{0D980C11-3C8E-4B77-8697-2ED78648F04D}" dt="2025-05-27T10:34:14.468" v="312" actId="1076"/>
          <ac:picMkLst>
            <pc:docMk/>
            <pc:sldMk cId="3769930440" sldId="1492"/>
            <ac:picMk id="4" creationId="{AE699D84-FA19-B014-25C0-35C0F86453B9}"/>
          </ac:picMkLst>
        </pc:picChg>
        <pc:picChg chg="add mod">
          <ac:chgData name="Luna Nikita Rasmussen" userId="3168e33e-13bc-4ae5-91c4-e508ada172a6" providerId="ADAL" clId="{0D980C11-3C8E-4B77-8697-2ED78648F04D}" dt="2025-05-27T10:35:06.054" v="322" actId="1076"/>
          <ac:picMkLst>
            <pc:docMk/>
            <pc:sldMk cId="3769930440" sldId="1492"/>
            <ac:picMk id="5" creationId="{ED756754-A17B-CCF2-798E-DA509246FEF6}"/>
          </ac:picMkLst>
        </pc:picChg>
      </pc:sldChg>
      <pc:sldChg chg="addSp delSp modSp mod setBg">
        <pc:chgData name="Luna Nikita Rasmussen" userId="3168e33e-13bc-4ae5-91c4-e508ada172a6" providerId="ADAL" clId="{0D980C11-3C8E-4B77-8697-2ED78648F04D}" dt="2025-05-27T10:57:33.438" v="336" actId="26606"/>
        <pc:sldMkLst>
          <pc:docMk/>
          <pc:sldMk cId="2894664591" sldId="1500"/>
        </pc:sldMkLst>
      </pc:sldChg>
      <pc:sldChg chg="addSp modSp mod">
        <pc:chgData name="Luna Nikita Rasmussen" userId="3168e33e-13bc-4ae5-91c4-e508ada172a6" providerId="ADAL" clId="{0D980C11-3C8E-4B77-8697-2ED78648F04D}" dt="2025-05-27T11:07:36.517" v="401" actId="1076"/>
        <pc:sldMkLst>
          <pc:docMk/>
          <pc:sldMk cId="706507471" sldId="1507"/>
        </pc:sldMkLst>
        <pc:spChg chg="mod">
          <ac:chgData name="Luna Nikita Rasmussen" userId="3168e33e-13bc-4ae5-91c4-e508ada172a6" providerId="ADAL" clId="{0D980C11-3C8E-4B77-8697-2ED78648F04D}" dt="2025-05-27T11:07:15.650" v="397" actId="1076"/>
          <ac:spMkLst>
            <pc:docMk/>
            <pc:sldMk cId="706507471" sldId="1507"/>
            <ac:spMk id="2" creationId="{25236FF0-2879-4DA3-8B1F-4950CA94DDF4}"/>
          </ac:spMkLst>
        </pc:spChg>
        <pc:spChg chg="mod">
          <ac:chgData name="Luna Nikita Rasmussen" userId="3168e33e-13bc-4ae5-91c4-e508ada172a6" providerId="ADAL" clId="{0D980C11-3C8E-4B77-8697-2ED78648F04D}" dt="2025-05-27T11:07:36.517" v="401" actId="1076"/>
          <ac:spMkLst>
            <pc:docMk/>
            <pc:sldMk cId="706507471" sldId="1507"/>
            <ac:spMk id="4" creationId="{0B8E4B69-9064-6C0C-E973-A075BF9AFE7B}"/>
          </ac:spMkLst>
        </pc:spChg>
        <pc:picChg chg="add mod ord">
          <ac:chgData name="Luna Nikita Rasmussen" userId="3168e33e-13bc-4ae5-91c4-e508ada172a6" providerId="ADAL" clId="{0D980C11-3C8E-4B77-8697-2ED78648F04D}" dt="2025-05-27T11:07:23.873" v="399" actId="14100"/>
          <ac:picMkLst>
            <pc:docMk/>
            <pc:sldMk cId="706507471" sldId="1507"/>
            <ac:picMk id="5" creationId="{DCEEBDF8-8C12-BC5F-4807-2F98F1951E39}"/>
          </ac:picMkLst>
        </pc:picChg>
      </pc:sldChg>
    </pc:docChg>
  </pc:docChgLst>
  <pc:docChgLst>
    <pc:chgData name="Luna Nikita Rasmussen" userId="3168e33e-13bc-4ae5-91c4-e508ada172a6" providerId="ADAL" clId="{17A324B6-2564-4792-A14D-E8F4260F7853}"/>
    <pc:docChg chg="undo custSel addSld delSld modSld sldOrd">
      <pc:chgData name="Luna Nikita Rasmussen" userId="3168e33e-13bc-4ae5-91c4-e508ada172a6" providerId="ADAL" clId="{17A324B6-2564-4792-A14D-E8F4260F7853}" dt="2025-05-26T11:56:25.991" v="3230" actId="20577"/>
      <pc:docMkLst>
        <pc:docMk/>
      </pc:docMkLst>
      <pc:sldChg chg="addSp delSp modSp mod modNotesTx">
        <pc:chgData name="Luna Nikita Rasmussen" userId="3168e33e-13bc-4ae5-91c4-e508ada172a6" providerId="ADAL" clId="{17A324B6-2564-4792-A14D-E8F4260F7853}" dt="2025-05-26T11:36:48.171" v="2858" actId="20577"/>
        <pc:sldMkLst>
          <pc:docMk/>
          <pc:sldMk cId="940859590" sldId="257"/>
        </pc:sldMkLst>
        <pc:spChg chg="mod">
          <ac:chgData name="Luna Nikita Rasmussen" userId="3168e33e-13bc-4ae5-91c4-e508ada172a6" providerId="ADAL" clId="{17A324B6-2564-4792-A14D-E8F4260F7853}" dt="2025-05-26T09:51:07.431" v="2158" actId="20577"/>
          <ac:spMkLst>
            <pc:docMk/>
            <pc:sldMk cId="940859590" sldId="257"/>
            <ac:spMk id="17" creationId="{A5038FEB-D3D6-1719-2DC3-C14F6ED376BD}"/>
          </ac:spMkLst>
        </pc:spChg>
        <pc:picChg chg="mod">
          <ac:chgData name="Luna Nikita Rasmussen" userId="3168e33e-13bc-4ae5-91c4-e508ada172a6" providerId="ADAL" clId="{17A324B6-2564-4792-A14D-E8F4260F7853}" dt="2025-05-26T11:15:38.692" v="2798" actId="1076"/>
          <ac:picMkLst>
            <pc:docMk/>
            <pc:sldMk cId="940859590" sldId="257"/>
            <ac:picMk id="3" creationId="{756E73B1-4A91-BB6F-4206-37CC3E287B9F}"/>
          </ac:picMkLst>
        </pc:picChg>
        <pc:picChg chg="mod">
          <ac:chgData name="Luna Nikita Rasmussen" userId="3168e33e-13bc-4ae5-91c4-e508ada172a6" providerId="ADAL" clId="{17A324B6-2564-4792-A14D-E8F4260F7853}" dt="2025-05-26T11:15:38.692" v="2798" actId="1076"/>
          <ac:picMkLst>
            <pc:docMk/>
            <pc:sldMk cId="940859590" sldId="257"/>
            <ac:picMk id="4" creationId="{B23C22A0-61CF-B46F-1034-ECBBCAAB9BD2}"/>
          </ac:picMkLst>
        </pc:picChg>
        <pc:picChg chg="add mod">
          <ac:chgData name="Luna Nikita Rasmussen" userId="3168e33e-13bc-4ae5-91c4-e508ada172a6" providerId="ADAL" clId="{17A324B6-2564-4792-A14D-E8F4260F7853}" dt="2025-05-26T11:18:40.771" v="2801" actId="1076"/>
          <ac:picMkLst>
            <pc:docMk/>
            <pc:sldMk cId="940859590" sldId="257"/>
            <ac:picMk id="7" creationId="{489B72B6-E022-1248-81A9-7B9D813DD998}"/>
          </ac:picMkLst>
        </pc:picChg>
        <pc:picChg chg="mod">
          <ac:chgData name="Luna Nikita Rasmussen" userId="3168e33e-13bc-4ae5-91c4-e508ada172a6" providerId="ADAL" clId="{17A324B6-2564-4792-A14D-E8F4260F7853}" dt="2025-05-26T11:15:38.692" v="2798" actId="1076"/>
          <ac:picMkLst>
            <pc:docMk/>
            <pc:sldMk cId="940859590" sldId="257"/>
            <ac:picMk id="9" creationId="{9798AB37-A3A4-1901-D6E5-68BCA9DBDFA8}"/>
          </ac:picMkLst>
        </pc:picChg>
        <pc:picChg chg="add mod">
          <ac:chgData name="Luna Nikita Rasmussen" userId="3168e33e-13bc-4ae5-91c4-e508ada172a6" providerId="ADAL" clId="{17A324B6-2564-4792-A14D-E8F4260F7853}" dt="2025-05-26T11:15:38.692" v="2798" actId="1076"/>
          <ac:picMkLst>
            <pc:docMk/>
            <pc:sldMk cId="940859590" sldId="257"/>
            <ac:picMk id="11" creationId="{2E00ECFF-7111-21BC-3C01-182CCD0FA13A}"/>
          </ac:picMkLst>
        </pc:picChg>
        <pc:picChg chg="add mod">
          <ac:chgData name="Luna Nikita Rasmussen" userId="3168e33e-13bc-4ae5-91c4-e508ada172a6" providerId="ADAL" clId="{17A324B6-2564-4792-A14D-E8F4260F7853}" dt="2025-05-26T11:18:38.792" v="2800" actId="1076"/>
          <ac:picMkLst>
            <pc:docMk/>
            <pc:sldMk cId="940859590" sldId="257"/>
            <ac:picMk id="14" creationId="{75107C12-608C-FF8D-ED25-DAE02204A756}"/>
          </ac:picMkLst>
        </pc:picChg>
      </pc:sldChg>
      <pc:sldChg chg="del ord">
        <pc:chgData name="Luna Nikita Rasmussen" userId="3168e33e-13bc-4ae5-91c4-e508ada172a6" providerId="ADAL" clId="{17A324B6-2564-4792-A14D-E8F4260F7853}" dt="2025-05-26T11:44:19.566" v="3067" actId="47"/>
        <pc:sldMkLst>
          <pc:docMk/>
          <pc:sldMk cId="10253360" sldId="263"/>
        </pc:sldMkLst>
      </pc:sldChg>
      <pc:sldChg chg="delSp modSp mod modNotesTx">
        <pc:chgData name="Luna Nikita Rasmussen" userId="3168e33e-13bc-4ae5-91c4-e508ada172a6" providerId="ADAL" clId="{17A324B6-2564-4792-A14D-E8F4260F7853}" dt="2025-05-26T11:43:03.088" v="3064" actId="1076"/>
        <pc:sldMkLst>
          <pc:docMk/>
          <pc:sldMk cId="1372729783" sldId="264"/>
        </pc:sldMkLst>
        <pc:spChg chg="mod">
          <ac:chgData name="Luna Nikita Rasmussen" userId="3168e33e-13bc-4ae5-91c4-e508ada172a6" providerId="ADAL" clId="{17A324B6-2564-4792-A14D-E8F4260F7853}" dt="2025-05-26T11:43:03.088" v="3064" actId="1076"/>
          <ac:spMkLst>
            <pc:docMk/>
            <pc:sldMk cId="1372729783" sldId="264"/>
            <ac:spMk id="3" creationId="{5386DCE5-3116-BD89-F6DE-6296B7749B7B}"/>
          </ac:spMkLst>
        </pc:spChg>
      </pc:sldChg>
      <pc:sldChg chg="modSp mod">
        <pc:chgData name="Luna Nikita Rasmussen" userId="3168e33e-13bc-4ae5-91c4-e508ada172a6" providerId="ADAL" clId="{17A324B6-2564-4792-A14D-E8F4260F7853}" dt="2025-05-23T09:02:29.213" v="26" actId="20577"/>
        <pc:sldMkLst>
          <pc:docMk/>
          <pc:sldMk cId="2528830182" sldId="1482"/>
        </pc:sldMkLst>
        <pc:spChg chg="mod">
          <ac:chgData name="Luna Nikita Rasmussen" userId="3168e33e-13bc-4ae5-91c4-e508ada172a6" providerId="ADAL" clId="{17A324B6-2564-4792-A14D-E8F4260F7853}" dt="2025-05-23T09:02:29.213" v="26" actId="20577"/>
          <ac:spMkLst>
            <pc:docMk/>
            <pc:sldMk cId="2528830182" sldId="1482"/>
            <ac:spMk id="3" creationId="{E2BE14F8-8E50-85C5-5AED-051D7E956A20}"/>
          </ac:spMkLst>
        </pc:spChg>
      </pc:sldChg>
      <pc:sldChg chg="delSp modSp mod modNotesTx">
        <pc:chgData name="Luna Nikita Rasmussen" userId="3168e33e-13bc-4ae5-91c4-e508ada172a6" providerId="ADAL" clId="{17A324B6-2564-4792-A14D-E8F4260F7853}" dt="2025-05-26T11:42:54.146" v="3063" actId="207"/>
        <pc:sldMkLst>
          <pc:docMk/>
          <pc:sldMk cId="1109378787" sldId="1485"/>
        </pc:sldMkLst>
        <pc:spChg chg="mod">
          <ac:chgData name="Luna Nikita Rasmussen" userId="3168e33e-13bc-4ae5-91c4-e508ada172a6" providerId="ADAL" clId="{17A324B6-2564-4792-A14D-E8F4260F7853}" dt="2025-05-26T11:42:54.146" v="3063" actId="207"/>
          <ac:spMkLst>
            <pc:docMk/>
            <pc:sldMk cId="1109378787" sldId="1485"/>
            <ac:spMk id="3" creationId="{838A8CAA-9331-953B-6A9D-1FDA8C473CA8}"/>
          </ac:spMkLst>
        </pc:spChg>
      </pc:sldChg>
      <pc:sldChg chg="delSp modSp mod modNotesTx">
        <pc:chgData name="Luna Nikita Rasmussen" userId="3168e33e-13bc-4ae5-91c4-e508ada172a6" providerId="ADAL" clId="{17A324B6-2564-4792-A14D-E8F4260F7853}" dt="2025-05-26T11:48:38.190" v="3073" actId="1076"/>
        <pc:sldMkLst>
          <pc:docMk/>
          <pc:sldMk cId="3384672957" sldId="1486"/>
        </pc:sldMkLst>
        <pc:spChg chg="mod">
          <ac:chgData name="Luna Nikita Rasmussen" userId="3168e33e-13bc-4ae5-91c4-e508ada172a6" providerId="ADAL" clId="{17A324B6-2564-4792-A14D-E8F4260F7853}" dt="2025-05-26T11:48:33.812" v="3072" actId="6549"/>
          <ac:spMkLst>
            <pc:docMk/>
            <pc:sldMk cId="3384672957" sldId="1486"/>
            <ac:spMk id="3" creationId="{4BE5B0DB-ED45-F103-06D5-B08837BEC9E1}"/>
          </ac:spMkLst>
        </pc:spChg>
      </pc:sldChg>
      <pc:sldChg chg="del ord">
        <pc:chgData name="Luna Nikita Rasmussen" userId="3168e33e-13bc-4ae5-91c4-e508ada172a6" providerId="ADAL" clId="{17A324B6-2564-4792-A14D-E8F4260F7853}" dt="2025-05-26T11:44:20.797" v="3068" actId="47"/>
        <pc:sldMkLst>
          <pc:docMk/>
          <pc:sldMk cId="2468909294" sldId="1490"/>
        </pc:sldMkLst>
      </pc:sldChg>
      <pc:sldChg chg="modNotesTx">
        <pc:chgData name="Luna Nikita Rasmussen" userId="3168e33e-13bc-4ae5-91c4-e508ada172a6" providerId="ADAL" clId="{17A324B6-2564-4792-A14D-E8F4260F7853}" dt="2025-05-23T09:15:47.767" v="642" actId="207"/>
        <pc:sldMkLst>
          <pc:docMk/>
          <pc:sldMk cId="543509975" sldId="1491"/>
        </pc:sldMkLst>
      </pc:sldChg>
      <pc:sldChg chg="modNotesTx">
        <pc:chgData name="Luna Nikita Rasmussen" userId="3168e33e-13bc-4ae5-91c4-e508ada172a6" providerId="ADAL" clId="{17A324B6-2564-4792-A14D-E8F4260F7853}" dt="2025-05-26T11:56:25.991" v="3230" actId="20577"/>
        <pc:sldMkLst>
          <pc:docMk/>
          <pc:sldMk cId="3769930440" sldId="1492"/>
        </pc:sldMkLst>
      </pc:sldChg>
      <pc:sldChg chg="del">
        <pc:chgData name="Luna Nikita Rasmussen" userId="3168e33e-13bc-4ae5-91c4-e508ada172a6" providerId="ADAL" clId="{17A324B6-2564-4792-A14D-E8F4260F7853}" dt="2025-05-26T11:44:19.061" v="3066" actId="47"/>
        <pc:sldMkLst>
          <pc:docMk/>
          <pc:sldMk cId="3255192599" sldId="1494"/>
        </pc:sldMkLst>
      </pc:sldChg>
      <pc:sldChg chg="del">
        <pc:chgData name="Luna Nikita Rasmussen" userId="3168e33e-13bc-4ae5-91c4-e508ada172a6" providerId="ADAL" clId="{17A324B6-2564-4792-A14D-E8F4260F7853}" dt="2025-05-26T11:44:18.512" v="3065" actId="47"/>
        <pc:sldMkLst>
          <pc:docMk/>
          <pc:sldMk cId="3689280458" sldId="1495"/>
        </pc:sldMkLst>
      </pc:sldChg>
      <pc:sldChg chg="delSp modSp mod modNotesTx">
        <pc:chgData name="Luna Nikita Rasmussen" userId="3168e33e-13bc-4ae5-91c4-e508ada172a6" providerId="ADAL" clId="{17A324B6-2564-4792-A14D-E8F4260F7853}" dt="2025-05-26T11:36:58.583" v="2859" actId="207"/>
        <pc:sldMkLst>
          <pc:docMk/>
          <pc:sldMk cId="2589990229" sldId="1496"/>
        </pc:sldMkLst>
        <pc:spChg chg="mod">
          <ac:chgData name="Luna Nikita Rasmussen" userId="3168e33e-13bc-4ae5-91c4-e508ada172a6" providerId="ADAL" clId="{17A324B6-2564-4792-A14D-E8F4260F7853}" dt="2025-05-26T11:36:58.583" v="2859" actId="207"/>
          <ac:spMkLst>
            <pc:docMk/>
            <pc:sldMk cId="2589990229" sldId="1496"/>
            <ac:spMk id="9" creationId="{C2612065-3038-F055-9061-DF04675526D0}"/>
          </ac:spMkLst>
        </pc:spChg>
      </pc:sldChg>
      <pc:sldChg chg="modSp mod modNotesTx">
        <pc:chgData name="Luna Nikita Rasmussen" userId="3168e33e-13bc-4ae5-91c4-e508ada172a6" providerId="ADAL" clId="{17A324B6-2564-4792-A14D-E8F4260F7853}" dt="2025-05-26T11:11:02.123" v="2783" actId="20577"/>
        <pc:sldMkLst>
          <pc:docMk/>
          <pc:sldMk cId="592673691" sldId="1497"/>
        </pc:sldMkLst>
      </pc:sldChg>
      <pc:sldChg chg="modSp mod ord modNotesTx">
        <pc:chgData name="Luna Nikita Rasmussen" userId="3168e33e-13bc-4ae5-91c4-e508ada172a6" providerId="ADAL" clId="{17A324B6-2564-4792-A14D-E8F4260F7853}" dt="2025-05-26T10:08:42.608" v="2441"/>
        <pc:sldMkLst>
          <pc:docMk/>
          <pc:sldMk cId="2857788798" sldId="1498"/>
        </pc:sldMkLst>
      </pc:sldChg>
      <pc:sldChg chg="addSp delSp modSp mod">
        <pc:chgData name="Luna Nikita Rasmussen" userId="3168e33e-13bc-4ae5-91c4-e508ada172a6" providerId="ADAL" clId="{17A324B6-2564-4792-A14D-E8F4260F7853}" dt="2025-05-26T09:52:49.506" v="2159" actId="478"/>
        <pc:sldMkLst>
          <pc:docMk/>
          <pc:sldMk cId="2894664591" sldId="1500"/>
        </pc:sldMkLst>
      </pc:sldChg>
      <pc:sldChg chg="modSp del mod">
        <pc:chgData name="Luna Nikita Rasmussen" userId="3168e33e-13bc-4ae5-91c4-e508ada172a6" providerId="ADAL" clId="{17A324B6-2564-4792-A14D-E8F4260F7853}" dt="2025-05-26T10:08:10.824" v="2439" actId="47"/>
        <pc:sldMkLst>
          <pc:docMk/>
          <pc:sldMk cId="1176389097" sldId="1502"/>
        </pc:sldMkLst>
      </pc:sldChg>
      <pc:sldChg chg="modSp mod">
        <pc:chgData name="Luna Nikita Rasmussen" userId="3168e33e-13bc-4ae5-91c4-e508ada172a6" providerId="ADAL" clId="{17A324B6-2564-4792-A14D-E8F4260F7853}" dt="2025-05-26T09:15:56.406" v="1505" actId="122"/>
        <pc:sldMkLst>
          <pc:docMk/>
          <pc:sldMk cId="1546379393" sldId="1504"/>
        </pc:sldMkLst>
      </pc:sldChg>
      <pc:sldChg chg="modSp add mod ord modNotesTx">
        <pc:chgData name="Luna Nikita Rasmussen" userId="3168e33e-13bc-4ae5-91c4-e508ada172a6" providerId="ADAL" clId="{17A324B6-2564-4792-A14D-E8F4260F7853}" dt="2025-05-26T10:10:37.244" v="2635" actId="20577"/>
        <pc:sldMkLst>
          <pc:docMk/>
          <pc:sldMk cId="2633393577" sldId="1505"/>
        </pc:sldMkLst>
      </pc:sldChg>
      <pc:sldChg chg="delSp modSp add mod">
        <pc:chgData name="Luna Nikita Rasmussen" userId="3168e33e-13bc-4ae5-91c4-e508ada172a6" providerId="ADAL" clId="{17A324B6-2564-4792-A14D-E8F4260F7853}" dt="2025-05-26T10:03:47.401" v="2304" actId="5793"/>
        <pc:sldMkLst>
          <pc:docMk/>
          <pc:sldMk cId="1614921022" sldId="1506"/>
        </pc:sldMkLst>
        <pc:spChg chg="mod">
          <ac:chgData name="Luna Nikita Rasmussen" userId="3168e33e-13bc-4ae5-91c4-e508ada172a6" providerId="ADAL" clId="{17A324B6-2564-4792-A14D-E8F4260F7853}" dt="2025-05-26T10:03:47.401" v="2304" actId="5793"/>
          <ac:spMkLst>
            <pc:docMk/>
            <pc:sldMk cId="1614921022" sldId="1506"/>
            <ac:spMk id="2" creationId="{E47C0C30-2AA3-381D-D2A0-5C5323AEBA1D}"/>
          </ac:spMkLst>
        </pc:spChg>
      </pc:sldChg>
      <pc:sldChg chg="addSp modSp new mod ord">
        <pc:chgData name="Luna Nikita Rasmussen" userId="3168e33e-13bc-4ae5-91c4-e508ada172a6" providerId="ADAL" clId="{17A324B6-2564-4792-A14D-E8F4260F7853}" dt="2025-05-26T11:53:50.357" v="3220" actId="20577"/>
        <pc:sldMkLst>
          <pc:docMk/>
          <pc:sldMk cId="706507471" sldId="1507"/>
        </pc:sldMkLst>
        <pc:spChg chg="mod">
          <ac:chgData name="Luna Nikita Rasmussen" userId="3168e33e-13bc-4ae5-91c4-e508ada172a6" providerId="ADAL" clId="{17A324B6-2564-4792-A14D-E8F4260F7853}" dt="2025-05-26T10:04:23.249" v="2351" actId="20577"/>
          <ac:spMkLst>
            <pc:docMk/>
            <pc:sldMk cId="706507471" sldId="1507"/>
            <ac:spMk id="2" creationId="{25236FF0-2879-4DA3-8B1F-4950CA94DDF4}"/>
          </ac:spMkLst>
        </pc:spChg>
        <pc:spChg chg="add mod">
          <ac:chgData name="Luna Nikita Rasmussen" userId="3168e33e-13bc-4ae5-91c4-e508ada172a6" providerId="ADAL" clId="{17A324B6-2564-4792-A14D-E8F4260F7853}" dt="2025-05-26T11:53:50.357" v="3220" actId="20577"/>
          <ac:spMkLst>
            <pc:docMk/>
            <pc:sldMk cId="706507471" sldId="1507"/>
            <ac:spMk id="4" creationId="{0B8E4B69-9064-6C0C-E973-A075BF9AFE7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60027-6D97-4EA6-AC82-35CA520C7AD4}" type="datetimeFigureOut">
              <a:rPr lang="da-DK" smtClean="0"/>
              <a:t>02-06-2025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CACE2-DC45-4956-8827-954FDE2E6D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8544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CACE2-DC45-4956-8827-954FDE2E6D1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8496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Kilder: DI, </a:t>
            </a:r>
            <a:r>
              <a:rPr lang="da-DK" err="1"/>
              <a:t>McKinsey</a:t>
            </a:r>
            <a:r>
              <a:rPr lang="da-DK"/>
              <a:t>, </a:t>
            </a:r>
            <a:r>
              <a:rPr lang="da-DK" err="1"/>
              <a:t>Catalyst</a:t>
            </a:r>
            <a:r>
              <a:rPr lang="da-DK"/>
              <a:t> og Erhvervsstyrelsen</a:t>
            </a:r>
            <a:br>
              <a:rPr lang="da-DK"/>
            </a:br>
            <a:br>
              <a:rPr lang="da-DK"/>
            </a:br>
            <a:r>
              <a:rPr lang="da-DK"/>
              <a:t>https://www.mckinsey.com/~/media/McKinsey/Featured%20Insights/Europe/Bridging%20the%20talent%20gap%20in%20Denmark/Bridging-the-talent-gap-in-Denmark-McKinsey-Full-report-October-2018.ashx </a:t>
            </a:r>
          </a:p>
          <a:p>
            <a:endParaRPr lang="da-DK"/>
          </a:p>
          <a:p>
            <a:r>
              <a:rPr lang="da-DK"/>
              <a:t>https://erhvervsstyrelsen.dk/sites/default/files/2023-04/Koensfordelingen-stoerste-danske-virksomheders-bestyrelse-pr-15-august-2022-Marts2023_WA.pdf </a:t>
            </a:r>
          </a:p>
          <a:p>
            <a:endParaRPr lang="da-DK"/>
          </a:p>
          <a:p>
            <a:r>
              <a:rPr lang="da-DK"/>
              <a:t>https://www.danskindustri.dk/globalassets/politik-og-analyser/analyser/2024/11/konsdiversitet-i-bestyrelseslokalet-2024/di---konsdiversitet-i-bestyrelseslokalet-2024.pdf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CACE2-DC45-4956-8827-954FDE2E6D1E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1327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CACE2-DC45-4956-8827-954FDE2E6D1E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2378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B10AA-7A87-3EA9-EA4E-142A73A00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86B7A39-8659-8EFB-6538-1EBD49890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BBC2267-03B0-CB12-86DA-D692E5AAE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A11E35E-A311-369A-573A-C7E2A9D5F2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CACE2-DC45-4956-8827-954FDE2E6D1E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8068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7CB03-1F27-400F-C668-998977D76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F44D35E-301F-A329-4637-46B61FF6B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AE41626-9B69-8DD5-78E5-E8240BA8D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6B1FF3F-D093-C9E7-8EE9-68139B59F6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8E4E4-3CA0-428A-B465-C5EDF03E06C5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7617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Kilder: DI, </a:t>
            </a:r>
            <a:r>
              <a:rPr lang="da-DK" err="1"/>
              <a:t>McKinsey</a:t>
            </a:r>
            <a:r>
              <a:rPr lang="da-DK"/>
              <a:t>, </a:t>
            </a:r>
            <a:r>
              <a:rPr lang="da-DK" err="1"/>
              <a:t>Catalyst</a:t>
            </a:r>
            <a:r>
              <a:rPr lang="da-DK"/>
              <a:t> og Erhvervsstyrelsen</a:t>
            </a:r>
            <a:br>
              <a:rPr lang="da-DK"/>
            </a:br>
            <a:br>
              <a:rPr lang="da-DK"/>
            </a:br>
            <a:r>
              <a:rPr lang="da-DK"/>
              <a:t>https://www.mckinsey.com/~/media/McKinsey/Featured%20Insights/Europe/Bridging%20the%20talent%20gap%20in%20Denmark/Bridging-the-talent-gap-in-Denmark-McKinsey-Full-report-October-2018.ashx </a:t>
            </a:r>
          </a:p>
          <a:p>
            <a:endParaRPr lang="da-DK"/>
          </a:p>
          <a:p>
            <a:r>
              <a:rPr lang="da-DK"/>
              <a:t>https://erhvervsstyrelsen.dk/sites/default/files/2023-04/Koensfordelingen-stoerste-danske-virksomheders-bestyrelse-pr-15-august-2022-Marts2023_WA.pdf </a:t>
            </a:r>
          </a:p>
          <a:p>
            <a:endParaRPr lang="da-DK"/>
          </a:p>
          <a:p>
            <a:r>
              <a:rPr lang="da-DK"/>
              <a:t>https://www.danskindustri.dk/globalassets/politik-og-analyser/analyser/2024/11/konsdiversitet-i-bestyrelseslokalet-2024/di---konsdiversitet-i-bestyrelseslokalet-2024.pdf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CACE2-DC45-4956-8827-954FDE2E6D1E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1873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BB3BF-687A-690D-5427-6766A16A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C5786EA-174B-768D-6071-2346A2DFD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0457B13-7314-DC78-1A75-44ACABA8E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Når vi arbejder med diversitet og ligestilling kan det hurtigt blive </a:t>
            </a:r>
            <a:r>
              <a:rPr lang="da-DK" dirty="0" err="1"/>
              <a:t>fluffy</a:t>
            </a:r>
            <a:r>
              <a:rPr lang="da-DK" dirty="0"/>
              <a:t> begreber, det kan spænde ben for at også dette er et arbejdsfelt. I virkeligheden kan og bør </a:t>
            </a:r>
            <a:r>
              <a:rPr lang="da-DK" dirty="0" err="1"/>
              <a:t>diversitetarbejdet</a:t>
            </a:r>
            <a:r>
              <a:rPr lang="da-DK" dirty="0"/>
              <a:t> gøres meget konkret</a:t>
            </a:r>
          </a:p>
          <a:p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AA17A10-D83B-4E7B-E7F2-1B7CBC74E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CACE2-DC45-4956-8827-954FDE2E6D1E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563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CACE2-DC45-4956-8827-954FDE2E6D1E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1789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CACE2-DC45-4956-8827-954FDE2E6D1E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2201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8E4E4-3CA0-428A-B465-C5EDF03E06C5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8836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4ECA7-5438-E82B-07D9-F632C3221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D60FACE-288A-4431-C9BF-7BB2D4E60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32A78F9-D0BF-7BCB-3F9B-07FD78C13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https://www.licitationen.dk/article/view/1096480/ny_opgorelse_forsvindende_fa_kvinder_i_byggeriets_top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81E508E-5A10-1FE2-DB61-2213A6EF66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CACE2-DC45-4956-8827-954FDE2E6D1E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5174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1E6E1-BDD6-329B-AB94-292790009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694B5F4-1C37-F939-E0D7-88D6847E0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DCDD7AD-C9B5-11E9-04A5-C4DF77FB2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Noter til tabel: </a:t>
            </a:r>
          </a:p>
          <a:p>
            <a:r>
              <a:rPr lang="da-DK" dirty="0"/>
              <a:t>- Bygge- og anlægsbranchen har den skæveste kønsbalance i virksomhedernes bestyrelser.</a:t>
            </a:r>
          </a:p>
          <a:p>
            <a:r>
              <a:rPr lang="da-DK" dirty="0"/>
              <a:t>- Her er blot 13 pct. af bestyrelsesposterne besat af kvinder.</a:t>
            </a:r>
          </a:p>
          <a:p>
            <a:r>
              <a:rPr lang="da-DK" dirty="0"/>
              <a:t>- Det er alene i branchen sundhed og socialvæsen, at kvinder sidder på mere end hver fjerde</a:t>
            </a:r>
          </a:p>
          <a:p>
            <a:r>
              <a:rPr lang="da-DK" dirty="0"/>
              <a:t>bestyrelsespost. </a:t>
            </a:r>
          </a:p>
          <a:p>
            <a:r>
              <a:rPr lang="da-DK" dirty="0"/>
              <a:t>- Blandt virksomheder i denne branche udgør kvinder 34 pct. af alle </a:t>
            </a:r>
            <a:r>
              <a:rPr lang="da-DK" dirty="0" err="1"/>
              <a:t>besty</a:t>
            </a:r>
            <a:r>
              <a:rPr lang="da-DK" dirty="0"/>
              <a:t>-</a:t>
            </a:r>
          </a:p>
          <a:p>
            <a:r>
              <a:rPr lang="da-DK" dirty="0" err="1"/>
              <a:t>relsesmedlemmer</a:t>
            </a:r>
            <a:r>
              <a:rPr lang="da-DK" dirty="0"/>
              <a:t>. </a:t>
            </a:r>
          </a:p>
          <a:p>
            <a:r>
              <a:rPr lang="da-DK" dirty="0"/>
              <a:t>- Dermed er der mere end 20 procentpoint forskel i andelen af kvindelige</a:t>
            </a:r>
          </a:p>
          <a:p>
            <a:r>
              <a:rPr lang="da-DK" dirty="0"/>
              <a:t>bestyrelsesmedlemmer i den mest og den mindst kønsskæve branche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18FE1E1-9933-8420-B4B7-DE58305FA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CACE2-DC45-4956-8827-954FDE2E6D1E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9579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https://www.licitationen.dk/article/view/1096480/ny_opgorelse_forsvindende_fa_kvinder_i_byggeriets_top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CACE2-DC45-4956-8827-954FDE2E6D1E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5239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D4E3B-A362-4EC8-2323-B6D6A0A5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CE01E32-1DD7-27A4-2072-D927010A7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5111EA9-9915-AD1C-683F-253410066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Kilde: https://www.mckinsey.com/~/media/McKinsey/Featured%20Insights/Europe/Bridging%20the%20talent%20gap%20in%20Denmark/Bridging-the-talent-gap-in-Denmark-McKinsey-Full-report-October-2018.ashx 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546CDE4-9D0C-9AE9-043B-B3EEE2087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8E4E4-3CA0-428A-B465-C5EDF03E06C5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4701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Dine personlige erfaringer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CACE2-DC45-4956-8827-954FDE2E6D1E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4466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5DEAF-43A7-0F64-1761-5C12A0C2E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912E185-CA4B-4883-B2A8-8891D770A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D1E07B-5321-B654-C72C-DBB352EE4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C6A7-EE1C-46BE-AE0F-C19FB5971E9C}" type="datetimeFigureOut">
              <a:rPr lang="da-DK" smtClean="0"/>
              <a:t>02-06-2025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E0A1961-B762-DADF-E365-0FD5D9DBF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A16DB22-9A27-1ADC-438C-0A24E8E55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94A-03D2-401D-9AF5-1640C407B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4794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1DBD46-548C-988E-CD43-0BA2E844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FFD8C3E-2E6B-312C-0780-DAA5013EE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21CB8BE-77BD-333D-978B-3302528DB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C6A7-EE1C-46BE-AE0F-C19FB5971E9C}" type="datetimeFigureOut">
              <a:rPr lang="da-DK" smtClean="0"/>
              <a:t>02-06-2025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5035F54-4CE1-9A08-E0BA-855DE4B5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BFE1FAB-8D6B-4451-C284-5550DC1D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94A-03D2-401D-9AF5-1640C407B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564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284DF15F-0D1D-3F0F-04E9-C1459974D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9AF6831-7E68-8BE2-1406-4384CB956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D10618F-DADE-0485-053D-369F8D79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C6A7-EE1C-46BE-AE0F-C19FB5971E9C}" type="datetimeFigureOut">
              <a:rPr lang="da-DK" smtClean="0"/>
              <a:t>02-06-2025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64E68A4-4D46-507C-F2B7-843FE857C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7C1C75-EB0E-E475-8215-1CDCF67D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94A-03D2-401D-9AF5-1640C407B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027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4C099-AC00-2C52-62A9-D9088F330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E0F8918-F9DC-D676-8A22-65BA2E6F5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152C1C-4526-69B7-59B8-C35A1ADCF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C6A7-EE1C-46BE-AE0F-C19FB5971E9C}" type="datetimeFigureOut">
              <a:rPr lang="da-DK" smtClean="0"/>
              <a:t>02-06-2025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D03B398-3635-D066-153D-B2D08F16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FB5A36-4652-C029-B29A-169AC670E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94A-03D2-401D-9AF5-1640C407B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358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08345-D9BC-77D1-CB77-C87B78F18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843453A-8C9C-5DCD-E3AC-517F4426B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848023A-306A-8CF4-9AB0-20B9B314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C6A7-EE1C-46BE-AE0F-C19FB5971E9C}" type="datetimeFigureOut">
              <a:rPr lang="da-DK" smtClean="0"/>
              <a:t>02-06-2025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1CB1D70-2019-2B13-BFDA-D835913C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A5C69CC-2979-42DA-7E23-9F3B540FA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94A-03D2-401D-9AF5-1640C407B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340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4FCCC-7902-44B1-7AB5-1D9F7BCF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9B79D2-E46E-73AC-2EB8-CBD0263AC8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2128C8E-ACED-457E-DD6C-4129AA9A0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BB7B55E-161A-C1B8-BF1A-0BCA69A1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C6A7-EE1C-46BE-AE0F-C19FB5971E9C}" type="datetimeFigureOut">
              <a:rPr lang="da-DK" smtClean="0"/>
              <a:t>02-06-2025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029E92E-12FA-1C38-4DA8-A9533CAE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38A9627-2125-5D90-5654-1C822877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94A-03D2-401D-9AF5-1640C407B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02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DEDA09-AF46-E622-F623-418DF10D0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221BD57-7BAC-B2AC-4B12-D33D4DBDE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56BD654-5A48-B99B-E312-68CE2776E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93FD687-3B97-56DE-695D-4526DFFAF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DCD9CE1-4556-D546-2425-CA23FC1054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836D378-D51C-BCF4-070B-B8275C2C3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C6A7-EE1C-46BE-AE0F-C19FB5971E9C}" type="datetimeFigureOut">
              <a:rPr lang="da-DK" smtClean="0"/>
              <a:t>02-06-2025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C6D0CA6-6CDC-4617-4C69-EE6F121F3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1456054-3AB1-92E8-C62A-485C9FD2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94A-03D2-401D-9AF5-1640C407B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7617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041392-1984-277E-8A14-142B3770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9BB98F0-A756-5065-2EA5-361AA589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C6A7-EE1C-46BE-AE0F-C19FB5971E9C}" type="datetimeFigureOut">
              <a:rPr lang="da-DK" smtClean="0"/>
              <a:t>02-06-2025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0EBF618-C0D8-019C-0202-11AFD384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561826C-13B1-3783-2AAF-5E29D4195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94A-03D2-401D-9AF5-1640C407B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291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F593E82-A8F7-61DC-79B9-5BFB9EC10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C6A7-EE1C-46BE-AE0F-C19FB5971E9C}" type="datetimeFigureOut">
              <a:rPr lang="da-DK" smtClean="0"/>
              <a:t>02-06-2025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8541A63-9068-72FB-DDB5-360E1BF96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84890B9-17E9-F2CD-045F-7E7F6F469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94A-03D2-401D-9AF5-1640C407B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5151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1F629-AD87-B769-F35E-AAFA2765D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53FEA8B-185C-C108-177A-F27C74804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8E6C2E2-5292-9025-8E8D-C471B7BEE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CA57956-BF9D-6668-9718-B40E8510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C6A7-EE1C-46BE-AE0F-C19FB5971E9C}" type="datetimeFigureOut">
              <a:rPr lang="da-DK" smtClean="0"/>
              <a:t>02-06-2025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9B207C-869E-6914-AD5F-B651F7E1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613FC3A-D026-77F4-54CD-5F09E263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94A-03D2-401D-9AF5-1640C407B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7106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818A-08E7-9002-B5F8-CB4FDFAA7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3DC2A84-DCFD-7577-8EA7-CB15A6F3A6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2BB57AE-9DFA-0D20-32C7-ADD639457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910E601-56F9-CAD3-6C2E-7FA420D4C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C6A7-EE1C-46BE-AE0F-C19FB5971E9C}" type="datetimeFigureOut">
              <a:rPr lang="da-DK" smtClean="0"/>
              <a:t>02-06-2025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42E7D3B-EF9A-6F76-DEC0-1D5E08B6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E8212DD-3A48-C918-BABC-7E67D9083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194A-03D2-401D-9AF5-1640C407B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481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2823487-52CD-5B21-63AF-01BEE9AA0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B74E025-1BB7-4343-DDD8-62B4EE6D3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DAE46D3-73F6-2F9B-20C5-96AC3F438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B5C6A7-EE1C-46BE-AE0F-C19FB5971E9C}" type="datetimeFigureOut">
              <a:rPr lang="da-DK" smtClean="0"/>
              <a:t>02-06-2025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79F078E-E8DE-9EE9-7719-23461B2CB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0615F8F-8719-03A5-DD67-381BD1E47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83194A-03D2-401D-9AF5-1640C407BA9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517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1" descr="Et billede, der indeholder skitse, tegning, kunst, anime&#10;&#10;Beskrivelsen er genereret automatisk">
            <a:extLst>
              <a:ext uri="{FF2B5EF4-FFF2-40B4-BE49-F238E27FC236}">
                <a16:creationId xmlns:a16="http://schemas.microsoft.com/office/drawing/2014/main" id="{6B2396F4-D6A3-EFBD-5D38-155FAC150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6" t="16306" r="118" b="14574"/>
          <a:stretch/>
        </p:blipFill>
        <p:spPr>
          <a:xfrm>
            <a:off x="-29957" y="1729"/>
            <a:ext cx="12219041" cy="690372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64893A6-BD65-58C7-0F81-9BA59CD680C9}"/>
              </a:ext>
            </a:extLst>
          </p:cNvPr>
          <p:cNvSpPr/>
          <p:nvPr/>
        </p:nvSpPr>
        <p:spPr>
          <a:xfrm>
            <a:off x="1540437" y="1535348"/>
            <a:ext cx="9111126" cy="3949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3FBCF2-B643-82FE-D9D4-44D547870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564" y="2123383"/>
            <a:ext cx="9144000" cy="1972711"/>
          </a:xfrm>
        </p:spPr>
        <p:txBody>
          <a:bodyPr>
            <a:normAutofit/>
          </a:bodyPr>
          <a:lstStyle/>
          <a:p>
            <a:r>
              <a:rPr lang="da-DK" sz="4800" b="1">
                <a:solidFill>
                  <a:srgbClr val="6635FF"/>
                </a:solidFill>
              </a:rPr>
              <a:t>Diversitet starter med </a:t>
            </a:r>
            <a:br>
              <a:rPr lang="da-DK" sz="4800" b="1">
                <a:solidFill>
                  <a:srgbClr val="6635FF"/>
                </a:solidFill>
              </a:rPr>
            </a:br>
            <a:r>
              <a:rPr lang="da-DK" sz="4800" b="1">
                <a:solidFill>
                  <a:srgbClr val="6635FF"/>
                </a:solidFill>
              </a:rPr>
              <a:t>bestyrelse og topledelse 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2BE14F8-8E50-85C5-5AED-051D7E956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6363" y="4096094"/>
            <a:ext cx="5486400" cy="795945"/>
          </a:xfrm>
        </p:spPr>
        <p:txBody>
          <a:bodyPr>
            <a:normAutofit/>
          </a:bodyPr>
          <a:lstStyle/>
          <a:p>
            <a:r>
              <a:rPr lang="da-DK" sz="1800" dirty="0">
                <a:solidFill>
                  <a:srgbClr val="6635FF"/>
                </a:solidFill>
              </a:rPr>
              <a:t>Ved Susanne Juhl, bestyrelsesformand i HOFOR, TDC og Aarhus Havn samt næstformand i M.J. Eriksson A/S</a:t>
            </a:r>
          </a:p>
        </p:txBody>
      </p:sp>
    </p:spTree>
    <p:extLst>
      <p:ext uri="{BB962C8B-B14F-4D97-AF65-F5344CB8AC3E}">
        <p14:creationId xmlns:p14="http://schemas.microsoft.com/office/powerpoint/2010/main" val="2528830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623E-B206-4E64-C1D9-BC90351E4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19894C-02D4-A195-583B-88D00718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562" y="383691"/>
            <a:ext cx="9022080" cy="1325563"/>
          </a:xfrm>
        </p:spPr>
        <p:txBody>
          <a:bodyPr>
            <a:normAutofit/>
          </a:bodyPr>
          <a:lstStyle/>
          <a:p>
            <a:r>
              <a:rPr lang="da-DK" sz="3200" b="1">
                <a:solidFill>
                  <a:srgbClr val="6635FF"/>
                </a:solidFill>
                <a:latin typeface="Helvetica" pitchFamily="2" charset="0"/>
              </a:rPr>
              <a:t>De største barrierer for kvinder </a:t>
            </a:r>
            <a:br>
              <a:rPr lang="da-DK" sz="3200" b="1">
                <a:solidFill>
                  <a:srgbClr val="6635FF"/>
                </a:solidFill>
                <a:latin typeface="Helvetica" pitchFamily="2" charset="0"/>
              </a:rPr>
            </a:br>
            <a:r>
              <a:rPr lang="da-DK" sz="3200" b="1">
                <a:solidFill>
                  <a:srgbClr val="6635FF"/>
                </a:solidFill>
                <a:latin typeface="Helvetica" pitchFamily="2" charset="0"/>
              </a:rPr>
              <a:t>i bestyrelser og topledelse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38A8CAA-9331-953B-6A9D-1FDA8C473CA8}"/>
              </a:ext>
            </a:extLst>
          </p:cNvPr>
          <p:cNvSpPr txBox="1"/>
          <p:nvPr/>
        </p:nvSpPr>
        <p:spPr>
          <a:xfrm>
            <a:off x="2738562" y="1765328"/>
            <a:ext cx="90220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>
                <a:solidFill>
                  <a:srgbClr val="6635FF"/>
                </a:solidFill>
                <a:latin typeface="Helvetica" pitchFamily="2" charset="0"/>
              </a:rPr>
              <a:t>”Mini </a:t>
            </a:r>
            <a:r>
              <a:rPr lang="da-DK" sz="2000" b="1" err="1">
                <a:solidFill>
                  <a:srgbClr val="6635FF"/>
                </a:solidFill>
                <a:latin typeface="Helvetica" pitchFamily="2" charset="0"/>
              </a:rPr>
              <a:t>Me</a:t>
            </a:r>
            <a:r>
              <a:rPr lang="da-DK" sz="2000" b="1">
                <a:solidFill>
                  <a:srgbClr val="6635FF"/>
                </a:solidFill>
                <a:latin typeface="Helvetica" pitchFamily="2" charset="0"/>
              </a:rPr>
              <a:t> og Queen Bee”-effekten samt adgang til uformelle strukturer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400">
                <a:latin typeface="Helvetica" pitchFamily="2" charset="0"/>
              </a:rPr>
              <a:t>Mænd på ledelsesgangen og i bestyrelsen ansætter primært profiler, der ligner dem selv, hvor </a:t>
            </a:r>
            <a:br>
              <a:rPr lang="da-DK" sz="1400">
                <a:latin typeface="Helvetica" pitchFamily="2" charset="0"/>
              </a:rPr>
            </a:br>
            <a:r>
              <a:rPr lang="da-DK" sz="1400">
                <a:latin typeface="Helvetica" pitchFamily="2" charset="0"/>
              </a:rPr>
              <a:t>kvinder i de øverste ledelseslag ofte rekrutterer mænd, den såkaldte ”Mini </a:t>
            </a:r>
            <a:r>
              <a:rPr lang="da-DK" sz="1400" err="1">
                <a:latin typeface="Helvetica" pitchFamily="2" charset="0"/>
              </a:rPr>
              <a:t>Me</a:t>
            </a:r>
            <a:r>
              <a:rPr lang="da-DK" sz="1400">
                <a:latin typeface="Helvetica" pitchFamily="2" charset="0"/>
              </a:rPr>
              <a:t> og Queen Bee” effekt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400">
                <a:latin typeface="Helvetica" pitchFamily="2" charset="0"/>
              </a:rPr>
              <a:t>Bestyrelsesposter besættes ofte via netværk og personlige anbefalinger. Kvinder er underrepræsenterede i de netværk, hvor beslutninger træffes om nye kandidater.</a:t>
            </a:r>
          </a:p>
          <a:p>
            <a:endParaRPr lang="da-DK" sz="2000">
              <a:latin typeface="Helvetica" pitchFamily="2" charset="0"/>
            </a:endParaRPr>
          </a:p>
          <a:p>
            <a:r>
              <a:rPr lang="da-DK" sz="2000" b="1">
                <a:solidFill>
                  <a:srgbClr val="6635FF"/>
                </a:solidFill>
                <a:latin typeface="Helvetica" pitchFamily="2" charset="0"/>
              </a:rPr>
              <a:t>Stereotyper og ubevidste bias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400">
                <a:latin typeface="Helvetica" pitchFamily="2" charset="0"/>
              </a:rPr>
              <a:t>Ledelse forbindes ofte med maskuline træk som dominans, beslutsomhed og konkurrence. Kvinder kan opfattes som “mindre egnede”, særligt hvis de har en mere inkluderende eller empatisk ledelsesstil.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400">
                <a:latin typeface="Helvetica" pitchFamily="2" charset="0"/>
              </a:rPr>
              <a:t>Bias påvirker både rekruttering, forfremmelse og udvælgelse til strategiske poster.</a:t>
            </a:r>
          </a:p>
          <a:p>
            <a:endParaRPr lang="da-DK" sz="1400">
              <a:latin typeface="Helvetica" pitchFamily="2" charset="0"/>
            </a:endParaRPr>
          </a:p>
          <a:p>
            <a:endParaRPr lang="da-DK">
              <a:solidFill>
                <a:schemeClr val="accent2">
                  <a:lumMod val="75000"/>
                </a:schemeClr>
              </a:solidFill>
              <a:latin typeface="Helvetica" pitchFamily="2" charset="0"/>
            </a:endParaRPr>
          </a:p>
          <a:p>
            <a:r>
              <a:rPr lang="da-DK" sz="2000" b="1">
                <a:solidFill>
                  <a:srgbClr val="6635FF"/>
                </a:solidFill>
                <a:latin typeface="Helvetica" pitchFamily="2" charset="0"/>
              </a:rPr>
              <a:t>Diversitet skal altid begrundes - Manglende opbakning </a:t>
            </a:r>
            <a:br>
              <a:rPr lang="da-DK" sz="2000" b="1">
                <a:solidFill>
                  <a:srgbClr val="6635FF"/>
                </a:solidFill>
                <a:latin typeface="Helvetica" pitchFamily="2" charset="0"/>
              </a:rPr>
            </a:br>
            <a:r>
              <a:rPr lang="da-DK" sz="2000" b="1">
                <a:solidFill>
                  <a:srgbClr val="6635FF"/>
                </a:solidFill>
                <a:latin typeface="Helvetica" pitchFamily="2" charset="0"/>
              </a:rPr>
              <a:t>og rollemodeller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400">
                <a:latin typeface="Helvetica" pitchFamily="2" charset="0"/>
              </a:rPr>
              <a:t>Ledelser og bestyrelser domineret af mænd kan overse behovet for kønsmæssig balance.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400">
                <a:latin typeface="Helvetica" pitchFamily="2" charset="0"/>
              </a:rPr>
              <a:t>Uden synlige kvinder i toppen mangler yngre kvinder forbilleder og tro på, at topledelse er realistisk.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400">
                <a:latin typeface="Helvetica" pitchFamily="2" charset="0"/>
              </a:rPr>
              <a:t>”</a:t>
            </a:r>
            <a:r>
              <a:rPr lang="da-DK" sz="1400" err="1">
                <a:latin typeface="Helvetica" pitchFamily="2" charset="0"/>
              </a:rPr>
              <a:t>Imposter</a:t>
            </a:r>
            <a:r>
              <a:rPr lang="da-DK" sz="1400">
                <a:latin typeface="Helvetica" pitchFamily="2" charset="0"/>
              </a:rPr>
              <a:t> syndrom” En del kvinder føler, at de skal "bevise mere" for at få adgang til samme muligheder.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F90E23-A697-8E26-B1C0-DED2C12C6804}"/>
              </a:ext>
            </a:extLst>
          </p:cNvPr>
          <p:cNvSpPr/>
          <p:nvPr/>
        </p:nvSpPr>
        <p:spPr>
          <a:xfrm>
            <a:off x="0" y="-19875"/>
            <a:ext cx="2331720" cy="6897749"/>
          </a:xfrm>
          <a:prstGeom prst="rect">
            <a:avLst/>
          </a:prstGeom>
          <a:solidFill>
            <a:srgbClr val="EAE6FA">
              <a:alpha val="72000"/>
            </a:srgbClr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6"/>
          </a:p>
        </p:txBody>
      </p:sp>
    </p:spTree>
    <p:extLst>
      <p:ext uri="{BB962C8B-B14F-4D97-AF65-F5344CB8AC3E}">
        <p14:creationId xmlns:p14="http://schemas.microsoft.com/office/powerpoint/2010/main" val="1109378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464912C-8A3A-6BBE-A6F2-577BA0CF0047}"/>
              </a:ext>
            </a:extLst>
          </p:cNvPr>
          <p:cNvSpPr/>
          <p:nvPr/>
        </p:nvSpPr>
        <p:spPr>
          <a:xfrm>
            <a:off x="0" y="-19875"/>
            <a:ext cx="12192000" cy="2138411"/>
          </a:xfrm>
          <a:prstGeom prst="rect">
            <a:avLst/>
          </a:prstGeom>
          <a:solidFill>
            <a:srgbClr val="EAE6FA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6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10D7EB-69EC-F8CB-9CBE-04EA76B8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9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a-DK" sz="3200">
                <a:latin typeface="Helvetica" pitchFamily="2" charset="0"/>
              </a:rPr>
              <a:t>Mængden af </a:t>
            </a:r>
            <a:r>
              <a:rPr lang="da-DK" sz="3200">
                <a:solidFill>
                  <a:srgbClr val="6635FF"/>
                </a:solidFill>
                <a:latin typeface="Helvetica" pitchFamily="2" charset="0"/>
              </a:rPr>
              <a:t>ikke forfremmende </a:t>
            </a:r>
            <a:br>
              <a:rPr lang="da-DK" sz="3200">
                <a:solidFill>
                  <a:srgbClr val="6635FF"/>
                </a:solidFill>
                <a:latin typeface="Helvetica" pitchFamily="2" charset="0"/>
              </a:rPr>
            </a:br>
            <a:r>
              <a:rPr lang="da-DK" sz="3200">
                <a:solidFill>
                  <a:srgbClr val="6635FF"/>
                </a:solidFill>
                <a:latin typeface="Helvetica" pitchFamily="2" charset="0"/>
              </a:rPr>
              <a:t>arbejde </a:t>
            </a:r>
            <a:r>
              <a:rPr lang="da-DK" sz="3200">
                <a:latin typeface="Helvetica" pitchFamily="2" charset="0"/>
              </a:rPr>
              <a:t>laver benspænd på hele rejsen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5386DCE5-3116-BD89-F6DE-6296B7749B7B}"/>
              </a:ext>
            </a:extLst>
          </p:cNvPr>
          <p:cNvSpPr txBox="1"/>
          <p:nvPr/>
        </p:nvSpPr>
        <p:spPr>
          <a:xfrm>
            <a:off x="-2515325" y="-3847681"/>
            <a:ext cx="107456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latin typeface="Helvetica" pitchFamily="2" charset="0"/>
              </a:rPr>
              <a:t>Ikke forfremmende arbejdsopgaver = opgaver som er vigtige for arbejdspladsen, men som ikke er karrierefremmende</a:t>
            </a:r>
          </a:p>
          <a:p>
            <a:endParaRPr lang="da-DK">
              <a:latin typeface="Helvetica" pitchFamily="2" charset="0"/>
            </a:endParaRPr>
          </a:p>
          <a:p>
            <a:r>
              <a:rPr lang="da-DK">
                <a:latin typeface="Helvetica" pitchFamily="2" charset="0"/>
              </a:rPr>
              <a:t>Eksempelvis: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latin typeface="Helvetica" pitchFamily="2" charset="0"/>
              </a:rPr>
              <a:t>Arrangere sociale events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latin typeface="Helvetica" pitchFamily="2" charset="0"/>
              </a:rPr>
              <a:t>Købe gaver til fødselsdage mm.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latin typeface="Helvetica" pitchFamily="2" charset="0"/>
              </a:rPr>
              <a:t>Husarbejde på kontoret – købe kaffe, rydde op.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latin typeface="Helvetica" pitchFamily="2" charset="0"/>
              </a:rPr>
              <a:t>Tage mødereferater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latin typeface="Helvetica" pitchFamily="2" charset="0"/>
              </a:rPr>
              <a:t>Introduktion, oplæring og mentorstøtte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latin typeface="Helvetica" pitchFamily="2" charset="0"/>
              </a:rPr>
              <a:t>Organisere og koordinere – men ikke lede – andres arbejde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latin typeface="Helvetica" pitchFamily="2" charset="0"/>
              </a:rPr>
              <a:t>Internt udvalgsarbejde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4D313C-D46D-BF57-656A-0F952A179185}"/>
              </a:ext>
            </a:extLst>
          </p:cNvPr>
          <p:cNvGrpSpPr/>
          <p:nvPr/>
        </p:nvGrpSpPr>
        <p:grpSpPr>
          <a:xfrm>
            <a:off x="4120605" y="2422425"/>
            <a:ext cx="3503542" cy="823911"/>
            <a:chOff x="506895" y="2306676"/>
            <a:chExt cx="3503542" cy="823911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398E3DF-E46D-9951-BE47-D1D189CA5298}"/>
                </a:ext>
              </a:extLst>
            </p:cNvPr>
            <p:cNvSpPr/>
            <p:nvPr/>
          </p:nvSpPr>
          <p:spPr>
            <a:xfrm>
              <a:off x="506895" y="2306676"/>
              <a:ext cx="3503542" cy="823911"/>
            </a:xfrm>
            <a:prstGeom prst="roundRect">
              <a:avLst>
                <a:gd name="adj" fmla="val 50000"/>
              </a:avLst>
            </a:prstGeom>
            <a:solidFill>
              <a:srgbClr val="C4D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3AA446-8F33-B7E4-54D6-02984D5AF96C}"/>
                </a:ext>
              </a:extLst>
            </p:cNvPr>
            <p:cNvSpPr txBox="1"/>
            <p:nvPr/>
          </p:nvSpPr>
          <p:spPr>
            <a:xfrm>
              <a:off x="785190" y="2533966"/>
              <a:ext cx="29469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>
                  <a:latin typeface="Helvetica" pitchFamily="2" charset="0"/>
                </a:rPr>
                <a:t>Arrangere sociale events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A0D042-F252-160B-9D40-2C90882B0142}"/>
              </a:ext>
            </a:extLst>
          </p:cNvPr>
          <p:cNvGrpSpPr/>
          <p:nvPr/>
        </p:nvGrpSpPr>
        <p:grpSpPr>
          <a:xfrm>
            <a:off x="1607654" y="3464507"/>
            <a:ext cx="4497458" cy="823911"/>
            <a:chOff x="1175303" y="3450652"/>
            <a:chExt cx="4497458" cy="823911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645E129-DDA9-923C-8F34-F36BC6C9A54B}"/>
                </a:ext>
              </a:extLst>
            </p:cNvPr>
            <p:cNvSpPr/>
            <p:nvPr/>
          </p:nvSpPr>
          <p:spPr>
            <a:xfrm>
              <a:off x="1175303" y="3450652"/>
              <a:ext cx="4497458" cy="823911"/>
            </a:xfrm>
            <a:prstGeom prst="roundRect">
              <a:avLst>
                <a:gd name="adj" fmla="val 50000"/>
              </a:avLst>
            </a:prstGeom>
            <a:solidFill>
              <a:srgbClr val="C4D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3FE826-3C63-0C02-3780-1856100F93B2}"/>
                </a:ext>
              </a:extLst>
            </p:cNvPr>
            <p:cNvSpPr txBox="1"/>
            <p:nvPr/>
          </p:nvSpPr>
          <p:spPr>
            <a:xfrm>
              <a:off x="1672260" y="3671329"/>
              <a:ext cx="35035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>
                  <a:latin typeface="Helvetica" pitchFamily="2" charset="0"/>
                </a:rPr>
                <a:t>Købe gaver til fødselsdage mm.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9F4503-771D-76EE-9ADF-D7DC89D1CFF4}"/>
              </a:ext>
            </a:extLst>
          </p:cNvPr>
          <p:cNvGrpSpPr/>
          <p:nvPr/>
        </p:nvGrpSpPr>
        <p:grpSpPr>
          <a:xfrm>
            <a:off x="6343652" y="3460639"/>
            <a:ext cx="4646541" cy="823911"/>
            <a:chOff x="6161429" y="2389051"/>
            <a:chExt cx="4646541" cy="82391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6EF1391-C1B6-31F6-96A6-1A199B7DB76B}"/>
                </a:ext>
              </a:extLst>
            </p:cNvPr>
            <p:cNvSpPr/>
            <p:nvPr/>
          </p:nvSpPr>
          <p:spPr>
            <a:xfrm>
              <a:off x="6161429" y="2389051"/>
              <a:ext cx="4646541" cy="823911"/>
            </a:xfrm>
            <a:prstGeom prst="roundRect">
              <a:avLst>
                <a:gd name="adj" fmla="val 50000"/>
              </a:avLst>
            </a:prstGeom>
            <a:solidFill>
              <a:srgbClr val="C4D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21D474-B615-1F91-0460-B54DBBF91197}"/>
                </a:ext>
              </a:extLst>
            </p:cNvPr>
            <p:cNvSpPr txBox="1"/>
            <p:nvPr/>
          </p:nvSpPr>
          <p:spPr>
            <a:xfrm>
              <a:off x="6305544" y="2613725"/>
              <a:ext cx="43583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>
                  <a:latin typeface="Helvetica" pitchFamily="2" charset="0"/>
                </a:rPr>
                <a:t>Introduktion, oplæring og mentorstøtte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271B6D-1190-E29C-0087-00D1A75D443A}"/>
              </a:ext>
            </a:extLst>
          </p:cNvPr>
          <p:cNvGrpSpPr/>
          <p:nvPr/>
        </p:nvGrpSpPr>
        <p:grpSpPr>
          <a:xfrm>
            <a:off x="4754114" y="4505744"/>
            <a:ext cx="4646541" cy="823911"/>
            <a:chOff x="6161429" y="3442599"/>
            <a:chExt cx="4646541" cy="823911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66AE2BD-924F-1CD1-24BE-A8B8837F1DB7}"/>
                </a:ext>
              </a:extLst>
            </p:cNvPr>
            <p:cNvSpPr/>
            <p:nvPr/>
          </p:nvSpPr>
          <p:spPr>
            <a:xfrm>
              <a:off x="6161429" y="3442599"/>
              <a:ext cx="4646541" cy="823911"/>
            </a:xfrm>
            <a:prstGeom prst="roundRect">
              <a:avLst>
                <a:gd name="adj" fmla="val 50000"/>
              </a:avLst>
            </a:prstGeom>
            <a:solidFill>
              <a:srgbClr val="C4D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13792D-5D6B-227F-B503-69F4A17268F4}"/>
                </a:ext>
              </a:extLst>
            </p:cNvPr>
            <p:cNvSpPr txBox="1"/>
            <p:nvPr/>
          </p:nvSpPr>
          <p:spPr>
            <a:xfrm>
              <a:off x="6305544" y="3539441"/>
              <a:ext cx="43583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>
                  <a:latin typeface="Helvetica" pitchFamily="2" charset="0"/>
                </a:rPr>
                <a:t>Organisere og koordinere </a:t>
              </a:r>
              <a:br>
                <a:rPr lang="da-DK">
                  <a:latin typeface="Helvetica" pitchFamily="2" charset="0"/>
                </a:rPr>
              </a:br>
              <a:r>
                <a:rPr lang="da-DK">
                  <a:latin typeface="Helvetica" pitchFamily="2" charset="0"/>
                </a:rPr>
                <a:t>– men ikke lede – andres arbejde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D3E755-D8B8-F5FD-5268-16539FF865B1}"/>
              </a:ext>
            </a:extLst>
          </p:cNvPr>
          <p:cNvGrpSpPr/>
          <p:nvPr/>
        </p:nvGrpSpPr>
        <p:grpSpPr>
          <a:xfrm>
            <a:off x="6343652" y="5552806"/>
            <a:ext cx="4358310" cy="823911"/>
            <a:chOff x="6449660" y="5269195"/>
            <a:chExt cx="4358310" cy="82391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0E8A201-1D24-EDDA-EE0C-52D0905CEEC9}"/>
                </a:ext>
              </a:extLst>
            </p:cNvPr>
            <p:cNvSpPr/>
            <p:nvPr/>
          </p:nvSpPr>
          <p:spPr>
            <a:xfrm>
              <a:off x="6877044" y="5269195"/>
              <a:ext cx="3503542" cy="823911"/>
            </a:xfrm>
            <a:prstGeom prst="roundRect">
              <a:avLst>
                <a:gd name="adj" fmla="val 50000"/>
              </a:avLst>
            </a:prstGeom>
            <a:solidFill>
              <a:srgbClr val="C4D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C15250-6B12-F480-7AEF-A3606165A7F2}"/>
                </a:ext>
              </a:extLst>
            </p:cNvPr>
            <p:cNvSpPr txBox="1"/>
            <p:nvPr/>
          </p:nvSpPr>
          <p:spPr>
            <a:xfrm>
              <a:off x="6449660" y="5484298"/>
              <a:ext cx="43583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>
                  <a:latin typeface="Helvetica" pitchFamily="2" charset="0"/>
                </a:rPr>
                <a:t>Internt udvalgsarbejde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865C1D1-DE61-FBFA-2957-223FB5A26209}"/>
              </a:ext>
            </a:extLst>
          </p:cNvPr>
          <p:cNvSpPr txBox="1"/>
          <p:nvPr/>
        </p:nvSpPr>
        <p:spPr>
          <a:xfrm>
            <a:off x="247653" y="1508459"/>
            <a:ext cx="12191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400">
                <a:latin typeface="Helvetica" pitchFamily="2" charset="0"/>
              </a:rPr>
              <a:t>Ikke forfremmende arbejdsopgaver = opgaver som er vigtige for arbejdspladsen, men som ikke er karrierefremmende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B4C4F2-4411-A820-734B-4F80D16A5577}"/>
              </a:ext>
            </a:extLst>
          </p:cNvPr>
          <p:cNvGrpSpPr/>
          <p:nvPr/>
        </p:nvGrpSpPr>
        <p:grpSpPr>
          <a:xfrm>
            <a:off x="264935" y="4520187"/>
            <a:ext cx="4974535" cy="823911"/>
            <a:chOff x="936763" y="4516025"/>
            <a:chExt cx="4974535" cy="82391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2AA9702-6C45-B45E-13C9-33E896ACD082}"/>
                </a:ext>
              </a:extLst>
            </p:cNvPr>
            <p:cNvSpPr/>
            <p:nvPr/>
          </p:nvSpPr>
          <p:spPr>
            <a:xfrm>
              <a:off x="1672261" y="4516025"/>
              <a:ext cx="3503542" cy="823911"/>
            </a:xfrm>
            <a:prstGeom prst="roundRect">
              <a:avLst>
                <a:gd name="adj" fmla="val 50000"/>
              </a:avLst>
            </a:prstGeom>
            <a:solidFill>
              <a:srgbClr val="C4D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3FF396-3756-B81E-EDF6-B3560B48FABA}"/>
                </a:ext>
              </a:extLst>
            </p:cNvPr>
            <p:cNvSpPr txBox="1"/>
            <p:nvPr/>
          </p:nvSpPr>
          <p:spPr>
            <a:xfrm>
              <a:off x="936763" y="4604814"/>
              <a:ext cx="49745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>
                  <a:latin typeface="Helvetica" pitchFamily="2" charset="0"/>
                </a:rPr>
                <a:t>Husarbejde på kontoret </a:t>
              </a:r>
              <a:br>
                <a:rPr lang="da-DK">
                  <a:latin typeface="Helvetica" pitchFamily="2" charset="0"/>
                </a:rPr>
              </a:br>
              <a:r>
                <a:rPr lang="da-DK">
                  <a:latin typeface="Helvetica" pitchFamily="2" charset="0"/>
                </a:rPr>
                <a:t>– købe kaffe, rydde op.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1A63AA-1263-66F6-1B3C-96B5116CAC85}"/>
              </a:ext>
            </a:extLst>
          </p:cNvPr>
          <p:cNvGrpSpPr/>
          <p:nvPr/>
        </p:nvGrpSpPr>
        <p:grpSpPr>
          <a:xfrm>
            <a:off x="2955244" y="5559196"/>
            <a:ext cx="3503542" cy="823911"/>
            <a:chOff x="1672261" y="5668964"/>
            <a:chExt cx="3503542" cy="82391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A729D12-D51B-1F84-8C15-C5DE5B9C6D4B}"/>
                </a:ext>
              </a:extLst>
            </p:cNvPr>
            <p:cNvSpPr/>
            <p:nvPr/>
          </p:nvSpPr>
          <p:spPr>
            <a:xfrm>
              <a:off x="1672261" y="5668964"/>
              <a:ext cx="3503542" cy="823911"/>
            </a:xfrm>
            <a:prstGeom prst="roundRect">
              <a:avLst>
                <a:gd name="adj" fmla="val 50000"/>
              </a:avLst>
            </a:prstGeom>
            <a:solidFill>
              <a:srgbClr val="C4D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EDD8AE-C737-9C5F-7B36-178BD5ED8C4A}"/>
                </a:ext>
              </a:extLst>
            </p:cNvPr>
            <p:cNvSpPr txBox="1"/>
            <p:nvPr/>
          </p:nvSpPr>
          <p:spPr>
            <a:xfrm>
              <a:off x="2258666" y="5896253"/>
              <a:ext cx="23307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>
                  <a:latin typeface="Helvetica" pitchFamily="2" charset="0"/>
                </a:rPr>
                <a:t>Tage mødereferater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2729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F18A88-E287-8CBD-BCFD-0F011FC7B494}"/>
              </a:ext>
            </a:extLst>
          </p:cNvPr>
          <p:cNvSpPr/>
          <p:nvPr/>
        </p:nvSpPr>
        <p:spPr>
          <a:xfrm>
            <a:off x="677" y="0"/>
            <a:ext cx="12191323" cy="6865525"/>
          </a:xfrm>
          <a:prstGeom prst="rect">
            <a:avLst/>
          </a:prstGeom>
          <a:solidFill>
            <a:srgbClr val="E2F6EE">
              <a:alpha val="72000"/>
            </a:srgbClr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018" tIns="43509" rIns="87018" bIns="43509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14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236FF0-2879-4DA3-8B1F-4950CA94D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015" y="-7525"/>
            <a:ext cx="4175938" cy="2600782"/>
          </a:xfrm>
        </p:spPr>
        <p:txBody>
          <a:bodyPr>
            <a:normAutofit/>
          </a:bodyPr>
          <a:lstStyle/>
          <a:p>
            <a:r>
              <a:rPr lang="da-DK" sz="3600">
                <a:solidFill>
                  <a:srgbClr val="6635FF"/>
                </a:solidFill>
                <a:latin typeface="Helvetica" pitchFamily="2" charset="0"/>
              </a:rPr>
              <a:t>Ikke forfremmende arbejde på byggepladsen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0B8E4B69-9064-6C0C-E973-A075BF9AFE7B}"/>
              </a:ext>
            </a:extLst>
          </p:cNvPr>
          <p:cNvSpPr txBox="1"/>
          <p:nvPr/>
        </p:nvSpPr>
        <p:spPr>
          <a:xfrm>
            <a:off x="7861015" y="2418084"/>
            <a:ext cx="364089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rgbClr val="6635FF"/>
                </a:solidFill>
                <a:latin typeface="Helvetica" pitchFamily="2" charset="0"/>
              </a:rPr>
              <a:t>”Byggepladsen mor” </a:t>
            </a:r>
            <a:r>
              <a:rPr lang="da-DK">
                <a:latin typeface="Helvetica" pitchFamily="2" charset="0"/>
              </a:rPr>
              <a:t>den der sørger for at købe fødselsdagsgaver, tage kage med osv.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rgbClr val="6635FF"/>
                </a:solidFill>
                <a:latin typeface="Helvetica" pitchFamily="2" charset="0"/>
              </a:rPr>
              <a:t>”Regelrytteren” </a:t>
            </a:r>
            <a:r>
              <a:rPr lang="da-DK">
                <a:latin typeface="Helvetica" pitchFamily="2" charset="0"/>
              </a:rPr>
              <a:t>– den der husker de andre på sikkerheden</a:t>
            </a:r>
          </a:p>
          <a:p>
            <a:r>
              <a:rPr lang="da-DK">
                <a:latin typeface="Helvetica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rgbClr val="6635FF"/>
                </a:solidFill>
                <a:latin typeface="Helvetica" pitchFamily="2" charset="0"/>
              </a:rPr>
              <a:t>”Den fortrolige” </a:t>
            </a:r>
            <a:r>
              <a:rPr lang="da-DK">
                <a:latin typeface="Helvetica" pitchFamily="2" charset="0"/>
              </a:rPr>
              <a:t>den de andre kollegaer snakker med når de har nogle udfordringer</a:t>
            </a:r>
          </a:p>
          <a:p>
            <a:endParaRPr lang="da-DK">
              <a:solidFill>
                <a:srgbClr val="FF0000"/>
              </a:solidFill>
              <a:latin typeface="Helvetica" pitchFamily="2" charset="0"/>
            </a:endParaRPr>
          </a:p>
        </p:txBody>
      </p:sp>
      <p:pic>
        <p:nvPicPr>
          <p:cNvPr id="5" name="Billede 4" descr="Et billede, der indeholder tøj, person, udendørs, træ&#10;&#10;Indhold genereret af kunstig intelligens kan være forkert.">
            <a:extLst>
              <a:ext uri="{FF2B5EF4-FFF2-40B4-BE49-F238E27FC236}">
                <a16:creationId xmlns:a16="http://schemas.microsoft.com/office/drawing/2014/main" id="{DCEEBDF8-8C12-BC5F-4807-2F98F195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r="15302"/>
          <a:stretch/>
        </p:blipFill>
        <p:spPr>
          <a:xfrm>
            <a:off x="0" y="-7525"/>
            <a:ext cx="7394713" cy="686552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402846C-F5C2-BE5B-4E68-3A94E1CFB7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745363">
            <a:off x="-2891759" y="7969"/>
            <a:ext cx="8140865" cy="984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07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FE7EC-C8FA-6670-DC7B-D1BE8D934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53D4D1-001C-87D6-CB6B-DD7F5C0B45A7}"/>
              </a:ext>
            </a:extLst>
          </p:cNvPr>
          <p:cNvSpPr/>
          <p:nvPr/>
        </p:nvSpPr>
        <p:spPr>
          <a:xfrm>
            <a:off x="0" y="-19875"/>
            <a:ext cx="12192000" cy="6897749"/>
          </a:xfrm>
          <a:prstGeom prst="rect">
            <a:avLst/>
          </a:prstGeom>
          <a:solidFill>
            <a:srgbClr val="EAE6FA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6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7C0C30-2AA3-381D-D2A0-5C5323AE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14822"/>
            <a:ext cx="10515600" cy="1325563"/>
          </a:xfrm>
        </p:spPr>
        <p:txBody>
          <a:bodyPr/>
          <a:lstStyle/>
          <a:p>
            <a:pPr algn="ctr"/>
            <a:r>
              <a:rPr lang="da-DK" b="1">
                <a:solidFill>
                  <a:srgbClr val="6635FF"/>
                </a:solidFill>
              </a:rPr>
              <a:t>Og alle ved det </a:t>
            </a:r>
            <a:r>
              <a:rPr lang="da-DK" b="1">
                <a:solidFill>
                  <a:srgbClr val="6635FF"/>
                </a:solidFill>
                <a:sym typeface="Wingdings" panose="05000000000000000000" pitchFamily="2" charset="2"/>
              </a:rPr>
              <a:t></a:t>
            </a:r>
            <a:endParaRPr lang="da-DK" b="1">
              <a:solidFill>
                <a:srgbClr val="6635FF"/>
              </a:solidFill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95FE600-1B7A-9617-08FD-3A5D6DD58893}"/>
              </a:ext>
            </a:extLst>
          </p:cNvPr>
          <p:cNvSpPr txBox="1"/>
          <p:nvPr/>
        </p:nvSpPr>
        <p:spPr>
          <a:xfrm>
            <a:off x="2358886" y="2760934"/>
            <a:ext cx="747422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>
                <a:solidFill>
                  <a:srgbClr val="6635FF"/>
                </a:solidFill>
              </a:rPr>
              <a:t>52%</a:t>
            </a:r>
            <a:r>
              <a:rPr lang="da-DK" sz="2800">
                <a:solidFill>
                  <a:srgbClr val="6635FF"/>
                </a:solidFill>
              </a:rPr>
              <a:t> </a:t>
            </a:r>
            <a:r>
              <a:rPr lang="da-DK" sz="2800"/>
              <a:t>af de danske lønmodtagere i undersøgelsen mener at kvinderne tager hovedansvaret for ikke forfremmende opgaver, hvor kun </a:t>
            </a:r>
            <a:r>
              <a:rPr lang="da-DK" sz="2800" b="1">
                <a:solidFill>
                  <a:srgbClr val="6635FF"/>
                </a:solidFill>
              </a:rPr>
              <a:t>11% </a:t>
            </a:r>
            <a:r>
              <a:rPr lang="da-DK" sz="2800"/>
              <a:t>mener at det er mændene. </a:t>
            </a:r>
          </a:p>
          <a:p>
            <a:pPr algn="ctr"/>
            <a:endParaRPr lang="da-DK"/>
          </a:p>
          <a:p>
            <a:pPr algn="ctr"/>
            <a:r>
              <a:rPr lang="da-DK" sz="1200"/>
              <a:t>Note: Befolkningsundersøgelse blandt 1.000 danske lønmodtagere</a:t>
            </a:r>
          </a:p>
          <a:p>
            <a:pPr algn="ctr"/>
            <a:r>
              <a:rPr lang="da-DK" sz="1200"/>
              <a:t>Kilde: Business Danmark</a:t>
            </a:r>
          </a:p>
        </p:txBody>
      </p:sp>
    </p:spTree>
    <p:extLst>
      <p:ext uri="{BB962C8B-B14F-4D97-AF65-F5344CB8AC3E}">
        <p14:creationId xmlns:p14="http://schemas.microsoft.com/office/powerpoint/2010/main" val="1614921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6CC20-E7BD-7F4E-5615-F2B373503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skitse, tegning, kunst, anime&#10;&#10;Beskrivelsen er genereret automatisk">
            <a:extLst>
              <a:ext uri="{FF2B5EF4-FFF2-40B4-BE49-F238E27FC236}">
                <a16:creationId xmlns:a16="http://schemas.microsoft.com/office/drawing/2014/main" id="{6705CE32-E235-B091-C12B-7D41FF14E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6" t="16306" r="118" b="14574"/>
          <a:stretch/>
        </p:blipFill>
        <p:spPr>
          <a:xfrm>
            <a:off x="-29957" y="1729"/>
            <a:ext cx="12219041" cy="690372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9CDF09E-496C-DC82-33E8-2E7A0FE5ACED}"/>
              </a:ext>
            </a:extLst>
          </p:cNvPr>
          <p:cNvSpPr/>
          <p:nvPr/>
        </p:nvSpPr>
        <p:spPr>
          <a:xfrm>
            <a:off x="1540437" y="1535348"/>
            <a:ext cx="9111126" cy="3949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AAF6058-DB54-3CF0-FF4B-CBACC84FC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237" y="1370950"/>
            <a:ext cx="8179526" cy="4155847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a-DK" sz="3200" b="1">
                <a:latin typeface="Helvetica"/>
                <a:cs typeface="Helvetica"/>
              </a:rPr>
              <a:t>Hvordan ændrer vi status quo?</a:t>
            </a:r>
            <a:endParaRPr lang="da-DK" sz="32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237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F5237-9F2F-0EB8-6D98-ED52ADDD2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133884-9965-41A3-19BC-230182976E3E}"/>
              </a:ext>
            </a:extLst>
          </p:cNvPr>
          <p:cNvSpPr/>
          <p:nvPr/>
        </p:nvSpPr>
        <p:spPr>
          <a:xfrm>
            <a:off x="8983980" y="0"/>
            <a:ext cx="3208020" cy="6877874"/>
          </a:xfrm>
          <a:prstGeom prst="rect">
            <a:avLst/>
          </a:prstGeom>
          <a:solidFill>
            <a:srgbClr val="EAE6FA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6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9F04C9-0858-E348-EFAE-60140020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83" y="245856"/>
            <a:ext cx="10515600" cy="1325563"/>
          </a:xfrm>
        </p:spPr>
        <p:txBody>
          <a:bodyPr>
            <a:normAutofit/>
          </a:bodyPr>
          <a:lstStyle/>
          <a:p>
            <a:r>
              <a:rPr lang="da-DK" sz="3200" b="1">
                <a:solidFill>
                  <a:srgbClr val="6635FF"/>
                </a:solidFill>
                <a:latin typeface="Helvetica" pitchFamily="2" charset="0"/>
              </a:rPr>
              <a:t>Anbefalinger til at modvirke barrierer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BE5B0DB-ED45-F103-06D5-B08837BEC9E1}"/>
              </a:ext>
            </a:extLst>
          </p:cNvPr>
          <p:cNvSpPr txBox="1"/>
          <p:nvPr/>
        </p:nvSpPr>
        <p:spPr>
          <a:xfrm>
            <a:off x="579783" y="1571419"/>
            <a:ext cx="765429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>
                <a:solidFill>
                  <a:srgbClr val="6635FF"/>
                </a:solidFill>
                <a:latin typeface="Helvetica" pitchFamily="2" charset="0"/>
              </a:rPr>
              <a:t> Fastsæt måltal og følg op. </a:t>
            </a:r>
          </a:p>
          <a:p>
            <a:r>
              <a:rPr lang="da-DK" sz="1400">
                <a:latin typeface="Helvetica" pitchFamily="2" charset="0"/>
              </a:rPr>
              <a:t>Virksomheder bør fastsætte ambitiøse men realistiske måltal for kønsfordeling i bestyrelse og ledelse, fx kan en målsætning om 40 % kvinder i bestyrelsen være en drivkraft for handling.</a:t>
            </a:r>
            <a:endParaRPr lang="da-DK" sz="2400" b="1">
              <a:solidFill>
                <a:schemeClr val="accent2">
                  <a:lumMod val="75000"/>
                </a:schemeClr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b="1">
              <a:solidFill>
                <a:schemeClr val="accent2">
                  <a:lumMod val="75000"/>
                </a:schemeClr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>
                <a:solidFill>
                  <a:srgbClr val="6635FF"/>
                </a:solidFill>
                <a:latin typeface="Helvetica" pitchFamily="2" charset="0"/>
              </a:rPr>
              <a:t>Vær åben og risikovillig</a:t>
            </a:r>
          </a:p>
          <a:p>
            <a:r>
              <a:rPr lang="da-DK" sz="1400">
                <a:latin typeface="Helvetica" pitchFamily="2" charset="0"/>
              </a:rPr>
              <a:t>Vær åben for alternative kompetencer og erfaringer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b="1">
              <a:solidFill>
                <a:srgbClr val="6635FF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>
                <a:solidFill>
                  <a:srgbClr val="6635FF"/>
                </a:solidFill>
                <a:latin typeface="Helvetica" pitchFamily="2" charset="0"/>
              </a:rPr>
              <a:t>Arbejd med strukturerede og transparente rekrutteringsprocesser. </a:t>
            </a:r>
          </a:p>
          <a:p>
            <a:r>
              <a:rPr lang="da-DK" sz="1400">
                <a:latin typeface="Helvetica" pitchFamily="2" charset="0"/>
              </a:rPr>
              <a:t>Virksomheder bør bruge åbne opslag og systematiske kriterier i stedet for netværksbaseret udvælgelse. F.eks. inkluder anonymiserede kandidatlister eller eksterne rekrutteringsfirmaer med diversitet som fokus. </a:t>
            </a:r>
            <a:endParaRPr lang="da-DK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>
                <a:solidFill>
                  <a:srgbClr val="6635FF"/>
                </a:solidFill>
                <a:latin typeface="Helvetica" pitchFamily="2" charset="0"/>
              </a:rPr>
              <a:t>Støt op via mentor- og sponsorprogrammer for kvinder</a:t>
            </a:r>
          </a:p>
          <a:p>
            <a:r>
              <a:rPr lang="da-DK" sz="1400">
                <a:latin typeface="Helvetica" pitchFamily="2" charset="0"/>
              </a:rPr>
              <a:t>Mentorordninger styrker udvikling og selvtillid. Sponsorer (typisk seniorledere) kan åbne døre til netværk og anbefale kvinder aktivt til leder- og bestyrelsesposter.</a:t>
            </a:r>
          </a:p>
          <a:p>
            <a:endParaRPr lang="da-DK">
              <a:latin typeface="Helvetica" pitchFamily="2" charset="0"/>
            </a:endParaRPr>
          </a:p>
          <a:p>
            <a:endParaRPr lang="da-DK">
              <a:latin typeface="Helvetica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084EE4-7CDE-FC8D-0FA0-E1B85FF5F67A}"/>
              </a:ext>
            </a:extLst>
          </p:cNvPr>
          <p:cNvSpPr/>
          <p:nvPr/>
        </p:nvSpPr>
        <p:spPr>
          <a:xfrm>
            <a:off x="7864320" y="2309340"/>
            <a:ext cx="2239319" cy="2239319"/>
          </a:xfrm>
          <a:prstGeom prst="ellipse">
            <a:avLst/>
          </a:prstGeom>
          <a:solidFill>
            <a:srgbClr val="E2F6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41616B-8B70-7AD3-B7AC-56A9A5AAD8E0}"/>
              </a:ext>
            </a:extLst>
          </p:cNvPr>
          <p:cNvSpPr txBox="1"/>
          <p:nvPr/>
        </p:nvSpPr>
        <p:spPr>
          <a:xfrm>
            <a:off x="7710693" y="3115771"/>
            <a:ext cx="2546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800" b="1">
                <a:solidFill>
                  <a:srgbClr val="6635FF"/>
                </a:solidFill>
                <a:latin typeface="Helvetica" pitchFamily="2" charset="0"/>
              </a:rPr>
              <a:t>Arbejd </a:t>
            </a:r>
          </a:p>
          <a:p>
            <a:pPr algn="ctr"/>
            <a:r>
              <a:rPr lang="da-DK" sz="1800" b="1">
                <a:solidFill>
                  <a:srgbClr val="6635FF"/>
                </a:solidFill>
                <a:latin typeface="Helvetica" pitchFamily="2" charset="0"/>
              </a:rPr>
              <a:t>strukturelt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84672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FB849F-9A2B-0F4D-F805-24FD41477454}"/>
              </a:ext>
            </a:extLst>
          </p:cNvPr>
          <p:cNvSpPr/>
          <p:nvPr/>
        </p:nvSpPr>
        <p:spPr>
          <a:xfrm>
            <a:off x="0" y="-19875"/>
            <a:ext cx="12192000" cy="6897749"/>
          </a:xfrm>
          <a:prstGeom prst="rect">
            <a:avLst/>
          </a:prstGeom>
          <a:solidFill>
            <a:srgbClr val="6635FF">
              <a:alpha val="15179"/>
            </a:srgbClr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6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6ED2BFD-24CC-840E-012E-46DE5FD2501E}"/>
              </a:ext>
            </a:extLst>
          </p:cNvPr>
          <p:cNvSpPr txBox="1">
            <a:spLocks/>
          </p:cNvSpPr>
          <p:nvPr/>
        </p:nvSpPr>
        <p:spPr>
          <a:xfrm>
            <a:off x="838200" y="27662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b="1">
                <a:solidFill>
                  <a:srgbClr val="6635FF"/>
                </a:solidFill>
              </a:rPr>
              <a:t>Og husk!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D226BCB-CDAC-A298-75A6-1812F7BAF0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745363">
            <a:off x="-2750693" y="894160"/>
            <a:ext cx="8140865" cy="984031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60A87CA-49E4-B1DF-E861-1E4020DC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592997">
            <a:off x="6935146" y="-3963592"/>
            <a:ext cx="7395437" cy="105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28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5DAEF-110D-9A1C-9036-520DBF946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0BE5FA-7CFC-9687-BCDB-A7C306073F64}"/>
              </a:ext>
            </a:extLst>
          </p:cNvPr>
          <p:cNvSpPr/>
          <p:nvPr/>
        </p:nvSpPr>
        <p:spPr>
          <a:xfrm>
            <a:off x="0" y="-19875"/>
            <a:ext cx="12192000" cy="6897749"/>
          </a:xfrm>
          <a:prstGeom prst="rect">
            <a:avLst/>
          </a:prstGeom>
          <a:solidFill>
            <a:srgbClr val="6635FF">
              <a:alpha val="15179"/>
            </a:srgbClr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6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FFA226F-7F95-1044-4C2A-1223EB88D2A5}"/>
              </a:ext>
            </a:extLst>
          </p:cNvPr>
          <p:cNvSpPr txBox="1">
            <a:spLocks/>
          </p:cNvSpPr>
          <p:nvPr/>
        </p:nvSpPr>
        <p:spPr>
          <a:xfrm>
            <a:off x="838200" y="27662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b="1">
                <a:solidFill>
                  <a:srgbClr val="6635FF"/>
                </a:solidFill>
              </a:rPr>
              <a:t>Gør det abstrakte konkret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BE9DABD-8854-F23A-D63F-91438E65823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745363">
            <a:off x="-2750693" y="894160"/>
            <a:ext cx="8140865" cy="984031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05BB4AE-CCB8-2C66-9604-8DA4BB540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592997">
            <a:off x="6935146" y="-3963592"/>
            <a:ext cx="7395437" cy="105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93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22311F-552C-28C5-FDBF-1BBF6B8C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5" name="Billede 1" descr="Et billede, der indeholder skitse, tegning, kunst, anime&#10;&#10;Beskrivelsen er genereret automatisk">
            <a:extLst>
              <a:ext uri="{FF2B5EF4-FFF2-40B4-BE49-F238E27FC236}">
                <a16:creationId xmlns:a16="http://schemas.microsoft.com/office/drawing/2014/main" id="{D7EC1174-C74C-E7DC-92CC-457706D55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6" t="16306" r="118" b="14574"/>
          <a:stretch/>
        </p:blipFill>
        <p:spPr>
          <a:xfrm>
            <a:off x="-29957" y="1729"/>
            <a:ext cx="12219041" cy="690372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64B577C-67CF-A820-5E66-EB945F1AE3FF}"/>
              </a:ext>
            </a:extLst>
          </p:cNvPr>
          <p:cNvSpPr/>
          <p:nvPr/>
        </p:nvSpPr>
        <p:spPr>
          <a:xfrm>
            <a:off x="1524000" y="1478977"/>
            <a:ext cx="9111126" cy="3949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88E74FE-03D3-DBC9-E1A7-0714C6CBD491}"/>
              </a:ext>
            </a:extLst>
          </p:cNvPr>
          <p:cNvSpPr txBox="1">
            <a:spLocks/>
          </p:cNvSpPr>
          <p:nvPr/>
        </p:nvSpPr>
        <p:spPr>
          <a:xfrm>
            <a:off x="1507563" y="2442644"/>
            <a:ext cx="9144000" cy="1972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b="1">
                <a:solidFill>
                  <a:srgbClr val="6635FF"/>
                </a:solidFill>
              </a:rPr>
              <a:t>Tak for ordet!</a:t>
            </a:r>
          </a:p>
        </p:txBody>
      </p:sp>
    </p:spTree>
    <p:extLst>
      <p:ext uri="{BB962C8B-B14F-4D97-AF65-F5344CB8AC3E}">
        <p14:creationId xmlns:p14="http://schemas.microsoft.com/office/powerpoint/2010/main" val="1546379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C84C13-3522-03D9-375C-E37952254D75}"/>
              </a:ext>
            </a:extLst>
          </p:cNvPr>
          <p:cNvSpPr/>
          <p:nvPr/>
        </p:nvSpPr>
        <p:spPr>
          <a:xfrm>
            <a:off x="0" y="-19875"/>
            <a:ext cx="12192000" cy="6897749"/>
          </a:xfrm>
          <a:prstGeom prst="rect">
            <a:avLst/>
          </a:prstGeom>
          <a:solidFill>
            <a:srgbClr val="E2F6EE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6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23C22A0-61CF-B46F-1034-ECBBCAAB9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490" y="1325956"/>
            <a:ext cx="3955900" cy="259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A5038FEB-D3D6-1719-2DC3-C14F6ED376BD}"/>
              </a:ext>
            </a:extLst>
          </p:cNvPr>
          <p:cNvSpPr txBox="1">
            <a:spLocks/>
          </p:cNvSpPr>
          <p:nvPr/>
        </p:nvSpPr>
        <p:spPr>
          <a:xfrm>
            <a:off x="838200" y="41187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>
                <a:solidFill>
                  <a:srgbClr val="6635FF"/>
                </a:solidFill>
                <a:latin typeface="Helvetica" pitchFamily="2" charset="0"/>
              </a:rPr>
              <a:t>Vigtigt vi er her i dag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89B72B6-E022-1248-81A9-7B9D813DD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458" y="1325956"/>
            <a:ext cx="3922899" cy="2927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E00ECFF-7111-21BC-3C01-182CCD0FA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10" y="1325956"/>
            <a:ext cx="3494764" cy="401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798AB37-A3A4-1901-D6E5-68BCA9DBD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10" y="3580542"/>
            <a:ext cx="4614941" cy="2863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756E73B1-4A91-BB6F-4206-37CC3E287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8458" y="4383076"/>
            <a:ext cx="6239452" cy="2061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75107C12-608C-FF8D-ED25-DAE02204A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8377" y="3700831"/>
            <a:ext cx="5112013" cy="274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C28F5E-F9EC-3250-EFDC-3E626CD76BDA}"/>
              </a:ext>
            </a:extLst>
          </p:cNvPr>
          <p:cNvSpPr/>
          <p:nvPr/>
        </p:nvSpPr>
        <p:spPr>
          <a:xfrm>
            <a:off x="0" y="-19875"/>
            <a:ext cx="12192000" cy="6897749"/>
          </a:xfrm>
          <a:prstGeom prst="rect">
            <a:avLst/>
          </a:prstGeom>
          <a:solidFill>
            <a:srgbClr val="E2F6EE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EE340-9568-F727-2F6E-6769205BC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r="2744"/>
          <a:stretch/>
        </p:blipFill>
        <p:spPr bwMode="auto">
          <a:xfrm>
            <a:off x="8225103" y="2828708"/>
            <a:ext cx="3827749" cy="2829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E699D84-FA19-B014-25C0-35C0F8645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r="3921" b="886"/>
          <a:stretch/>
        </p:blipFill>
        <p:spPr>
          <a:xfrm>
            <a:off x="4220885" y="2828708"/>
            <a:ext cx="3836439" cy="2829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D756754-A17B-CCF2-798E-DA509246FE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t="8066" r="13127" b="8066"/>
          <a:stretch/>
        </p:blipFill>
        <p:spPr>
          <a:xfrm>
            <a:off x="139148" y="2828709"/>
            <a:ext cx="3935896" cy="2829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1615D0-A0D1-4634-A5CD-CE03BC4FEFC4}"/>
              </a:ext>
            </a:extLst>
          </p:cNvPr>
          <p:cNvSpPr txBox="1"/>
          <p:nvPr/>
        </p:nvSpPr>
        <p:spPr>
          <a:xfrm>
            <a:off x="1851992" y="937300"/>
            <a:ext cx="84880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800" b="1">
                <a:solidFill>
                  <a:srgbClr val="6635FF"/>
                </a:solidFill>
                <a:latin typeface="Helvetica" pitchFamily="2" charset="0"/>
              </a:rPr>
              <a:t>Siden 2019 har bygge- og anlægsbranchen </a:t>
            </a:r>
            <a:br>
              <a:rPr lang="da-DK" sz="2800" b="1">
                <a:solidFill>
                  <a:srgbClr val="6635FF"/>
                </a:solidFill>
                <a:latin typeface="Helvetica" pitchFamily="2" charset="0"/>
              </a:rPr>
            </a:br>
            <a:r>
              <a:rPr lang="da-DK" sz="2800" b="1">
                <a:solidFill>
                  <a:srgbClr val="6635FF"/>
                </a:solidFill>
                <a:latin typeface="Helvetica" pitchFamily="2" charset="0"/>
              </a:rPr>
              <a:t>sat et vigtigt fokus på lærlinge og elever </a:t>
            </a:r>
            <a:endParaRPr lang="en-DK" sz="2800" b="1">
              <a:solidFill>
                <a:srgbClr val="663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30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47D5ED-0C25-999F-9CB8-B286A2F7D863}"/>
              </a:ext>
            </a:extLst>
          </p:cNvPr>
          <p:cNvSpPr/>
          <p:nvPr/>
        </p:nvSpPr>
        <p:spPr>
          <a:xfrm>
            <a:off x="0" y="-19875"/>
            <a:ext cx="12192000" cy="6897749"/>
          </a:xfrm>
          <a:prstGeom prst="rect">
            <a:avLst/>
          </a:prstGeom>
          <a:solidFill>
            <a:srgbClr val="EAE6FA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6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1B1CB53-BE2A-3B0B-55FA-843AAE77BCD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745363">
            <a:off x="-2750693" y="894160"/>
            <a:ext cx="8140865" cy="984031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68D469C-C3C7-8B2E-7112-6BF7A4976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592997">
            <a:off x="6935146" y="-3963592"/>
            <a:ext cx="7395437" cy="1054705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C183E3A-9262-6B03-353E-BE5560FA41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745363">
            <a:off x="-2750690" y="956320"/>
            <a:ext cx="8140865" cy="984031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AA573E-482C-8918-4BD0-CA2748A16F7B}"/>
              </a:ext>
            </a:extLst>
          </p:cNvPr>
          <p:cNvSpPr/>
          <p:nvPr/>
        </p:nvSpPr>
        <p:spPr>
          <a:xfrm>
            <a:off x="1372991" y="1117603"/>
            <a:ext cx="9446018" cy="4541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4EEFC36-42FB-957E-BD96-BE245E461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237" y="1309937"/>
            <a:ext cx="8179526" cy="4155847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a-DK" sz="3200" b="1">
                <a:solidFill>
                  <a:srgbClr val="6635FF"/>
                </a:solidFill>
                <a:latin typeface="Helvetica"/>
                <a:cs typeface="Helvetica"/>
              </a:rPr>
              <a:t>Det trælse faktum.</a:t>
            </a:r>
            <a:br>
              <a:rPr lang="da-DK" sz="3200" b="1">
                <a:solidFill>
                  <a:srgbClr val="6635FF"/>
                </a:solidFill>
                <a:latin typeface="Helvetica"/>
                <a:cs typeface="Helvetica"/>
              </a:rPr>
            </a:br>
            <a:r>
              <a:rPr lang="da-DK" sz="3200" b="1">
                <a:solidFill>
                  <a:srgbClr val="6635FF"/>
                </a:solidFill>
                <a:latin typeface="Helvetica"/>
                <a:cs typeface="Helvetica"/>
              </a:rPr>
              <a:t>Skal vi for alvor rykke på statistikken, skal vi selv rykke os</a:t>
            </a:r>
            <a:endParaRPr lang="da-DK" sz="3200" b="1">
              <a:solidFill>
                <a:srgbClr val="6635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714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8E9AE-D858-1382-1D1F-D6C4E1E45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5C8DDF93-69FF-82F9-D355-A9E63A65D669}"/>
              </a:ext>
            </a:extLst>
          </p:cNvPr>
          <p:cNvSpPr/>
          <p:nvPr/>
        </p:nvSpPr>
        <p:spPr>
          <a:xfrm>
            <a:off x="0" y="1303564"/>
            <a:ext cx="3511826" cy="490330"/>
          </a:xfrm>
          <a:prstGeom prst="round1Rect">
            <a:avLst>
              <a:gd name="adj" fmla="val 50000"/>
            </a:avLst>
          </a:prstGeom>
          <a:solidFill>
            <a:srgbClr val="C4DB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EDE40D4-FFE8-EAAF-4713-625F2688826B}"/>
              </a:ext>
            </a:extLst>
          </p:cNvPr>
          <p:cNvSpPr txBox="1"/>
          <p:nvPr/>
        </p:nvSpPr>
        <p:spPr>
          <a:xfrm>
            <a:off x="160485" y="1317896"/>
            <a:ext cx="2899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i="1">
                <a:latin typeface="Helvetica" pitchFamily="2" charset="0"/>
              </a:rPr>
              <a:t>På direktørgangen…</a:t>
            </a:r>
          </a:p>
        </p:txBody>
      </p:sp>
      <p:sp>
        <p:nvSpPr>
          <p:cNvPr id="10" name="Round Single Corner of Rectangle 9">
            <a:extLst>
              <a:ext uri="{FF2B5EF4-FFF2-40B4-BE49-F238E27FC236}">
                <a16:creationId xmlns:a16="http://schemas.microsoft.com/office/drawing/2014/main" id="{2303E513-2C96-5FE5-C751-FEA2390451C4}"/>
              </a:ext>
            </a:extLst>
          </p:cNvPr>
          <p:cNvSpPr/>
          <p:nvPr/>
        </p:nvSpPr>
        <p:spPr>
          <a:xfrm>
            <a:off x="-1" y="1793893"/>
            <a:ext cx="12191999" cy="5083981"/>
          </a:xfrm>
          <a:prstGeom prst="round1Rect">
            <a:avLst/>
          </a:prstGeom>
          <a:solidFill>
            <a:srgbClr val="C4DBF0"/>
          </a:solidFill>
          <a:ln>
            <a:noFill/>
          </a:ln>
          <a:effectLst>
            <a:outerShdw blurRad="635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784534-5AF3-98D5-C0AB-BCBEAA2A09EA}"/>
              </a:ext>
            </a:extLst>
          </p:cNvPr>
          <p:cNvSpPr txBox="1">
            <a:spLocks/>
          </p:cNvSpPr>
          <p:nvPr/>
        </p:nvSpPr>
        <p:spPr>
          <a:xfrm>
            <a:off x="838198" y="288866"/>
            <a:ext cx="10515600" cy="7448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b="1">
                <a:latin typeface="Helvetica" pitchFamily="2" charset="0"/>
              </a:rPr>
              <a:t>Bygge- og anlægsbranchen er den branche </a:t>
            </a:r>
            <a:br>
              <a:rPr lang="da-DK" sz="2400" b="1">
                <a:latin typeface="Helvetica" pitchFamily="2" charset="0"/>
              </a:rPr>
            </a:br>
            <a:r>
              <a:rPr lang="da-DK" sz="2400" b="1">
                <a:latin typeface="Helvetica" pitchFamily="2" charset="0"/>
              </a:rPr>
              <a:t>hvor kvinder er mest underrepræsenteret..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2612065-3038-F055-9061-DF04675526D0}"/>
              </a:ext>
            </a:extLst>
          </p:cNvPr>
          <p:cNvSpPr txBox="1"/>
          <p:nvPr/>
        </p:nvSpPr>
        <p:spPr>
          <a:xfrm>
            <a:off x="3941689" y="3520275"/>
            <a:ext cx="4388129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2400">
                <a:latin typeface="Helvetica" pitchFamily="2" charset="0"/>
              </a:rPr>
              <a:t>Kun </a:t>
            </a:r>
            <a:r>
              <a:rPr lang="da-DK" sz="2400">
                <a:solidFill>
                  <a:srgbClr val="6635FF"/>
                </a:solidFill>
                <a:latin typeface="Helvetica" pitchFamily="2" charset="0"/>
              </a:rPr>
              <a:t>2 pct kvinder</a:t>
            </a:r>
            <a:r>
              <a:rPr lang="da-DK" sz="2400">
                <a:latin typeface="Helvetica" pitchFamily="2" charset="0"/>
              </a:rPr>
              <a:t>, sidder på </a:t>
            </a:r>
            <a:br>
              <a:rPr lang="da-DK" sz="2400">
                <a:latin typeface="Helvetica" pitchFamily="2" charset="0"/>
              </a:rPr>
            </a:br>
            <a:r>
              <a:rPr lang="da-DK" sz="2400">
                <a:latin typeface="Helvetica" pitchFamily="2" charset="0"/>
              </a:rPr>
              <a:t>posten som adm. direktør i </a:t>
            </a:r>
            <a:br>
              <a:rPr lang="da-DK" sz="2400">
                <a:latin typeface="Helvetica" pitchFamily="2" charset="0"/>
              </a:rPr>
            </a:br>
            <a:r>
              <a:rPr lang="da-DK" sz="2400">
                <a:latin typeface="Helvetica" pitchFamily="2" charset="0"/>
              </a:rPr>
              <a:t>de største byggevirksomheder</a:t>
            </a:r>
          </a:p>
          <a:p>
            <a:endParaRPr lang="da-DK" sz="1400">
              <a:latin typeface="Helvetica" pitchFamily="2" charset="0"/>
            </a:endParaRPr>
          </a:p>
          <a:p>
            <a:r>
              <a:rPr lang="da-DK" sz="1100">
                <a:latin typeface="Helvetica" pitchFamily="2" charset="0"/>
              </a:rPr>
              <a:t>Kilde: Opgørelse fra licitationen, 4. juni 2024 </a:t>
            </a:r>
            <a:endParaRPr lang="da-DK" b="1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990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32202-740A-F1CF-9228-A6D3431EB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ingle Corner of Rectangle 12">
            <a:extLst>
              <a:ext uri="{FF2B5EF4-FFF2-40B4-BE49-F238E27FC236}">
                <a16:creationId xmlns:a16="http://schemas.microsoft.com/office/drawing/2014/main" id="{76F79BB7-0287-5DA3-5D63-0B7B780DC59F}"/>
              </a:ext>
            </a:extLst>
          </p:cNvPr>
          <p:cNvSpPr/>
          <p:nvPr/>
        </p:nvSpPr>
        <p:spPr>
          <a:xfrm>
            <a:off x="0" y="1303564"/>
            <a:ext cx="3511826" cy="490330"/>
          </a:xfrm>
          <a:prstGeom prst="round1Rect">
            <a:avLst>
              <a:gd name="adj" fmla="val 50000"/>
            </a:avLst>
          </a:prstGeom>
          <a:solidFill>
            <a:srgbClr val="C4DB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Round Single Corner of Rectangle 14">
            <a:extLst>
              <a:ext uri="{FF2B5EF4-FFF2-40B4-BE49-F238E27FC236}">
                <a16:creationId xmlns:a16="http://schemas.microsoft.com/office/drawing/2014/main" id="{704B16FF-05FE-4361-780C-30F4DFD39609}"/>
              </a:ext>
            </a:extLst>
          </p:cNvPr>
          <p:cNvSpPr/>
          <p:nvPr/>
        </p:nvSpPr>
        <p:spPr>
          <a:xfrm>
            <a:off x="-1" y="1793893"/>
            <a:ext cx="12191999" cy="5083981"/>
          </a:xfrm>
          <a:prstGeom prst="round1Rect">
            <a:avLst/>
          </a:prstGeom>
          <a:solidFill>
            <a:srgbClr val="C4DBF0"/>
          </a:solidFill>
          <a:ln>
            <a:noFill/>
          </a:ln>
          <a:effectLst>
            <a:outerShdw blurRad="635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ekstfelt 8">
            <a:extLst>
              <a:ext uri="{FF2B5EF4-FFF2-40B4-BE49-F238E27FC236}">
                <a16:creationId xmlns:a16="http://schemas.microsoft.com/office/drawing/2014/main" id="{88C83859-64FC-EEDD-5EF3-593A7C6B4AA0}"/>
              </a:ext>
            </a:extLst>
          </p:cNvPr>
          <p:cNvSpPr txBox="1"/>
          <p:nvPr/>
        </p:nvSpPr>
        <p:spPr>
          <a:xfrm>
            <a:off x="3932809" y="3627997"/>
            <a:ext cx="4326375" cy="141577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2400" b="1"/>
              <a:t>Kun </a:t>
            </a:r>
            <a:r>
              <a:rPr lang="da-DK" sz="2400" b="1">
                <a:solidFill>
                  <a:srgbClr val="6635FF"/>
                </a:solidFill>
              </a:rPr>
              <a:t>2 pct kvinder</a:t>
            </a:r>
            <a:r>
              <a:rPr lang="da-DK" sz="2400" b="1"/>
              <a:t>, sidder på posten som adm. direktør i de største byggevirksomheder</a:t>
            </a:r>
          </a:p>
          <a:p>
            <a:r>
              <a:rPr lang="da-DK" sz="1400"/>
              <a:t>Kilde: Opgørelse fra licitationen, 4. juni 2024 </a:t>
            </a:r>
            <a:endParaRPr lang="da-DK" sz="2400" b="1"/>
          </a:p>
        </p:txBody>
      </p:sp>
      <p:sp>
        <p:nvSpPr>
          <p:cNvPr id="18" name="Round Single Corner of Rectangle 17">
            <a:extLst>
              <a:ext uri="{FF2B5EF4-FFF2-40B4-BE49-F238E27FC236}">
                <a16:creationId xmlns:a16="http://schemas.microsoft.com/office/drawing/2014/main" id="{C960D2C0-2AEC-E943-B60C-4F19A580F04C}"/>
              </a:ext>
            </a:extLst>
          </p:cNvPr>
          <p:cNvSpPr/>
          <p:nvPr/>
        </p:nvSpPr>
        <p:spPr>
          <a:xfrm>
            <a:off x="0" y="1719056"/>
            <a:ext cx="3791416" cy="490330"/>
          </a:xfrm>
          <a:prstGeom prst="round1Rect">
            <a:avLst>
              <a:gd name="adj" fmla="val 50000"/>
            </a:avLst>
          </a:prstGeom>
          <a:solidFill>
            <a:srgbClr val="EAE6F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9" name="Tekstfelt 4">
            <a:extLst>
              <a:ext uri="{FF2B5EF4-FFF2-40B4-BE49-F238E27FC236}">
                <a16:creationId xmlns:a16="http://schemas.microsoft.com/office/drawing/2014/main" id="{F801C0B4-D826-3ACA-9DEC-203508F1C1B8}"/>
              </a:ext>
            </a:extLst>
          </p:cNvPr>
          <p:cNvSpPr txBox="1"/>
          <p:nvPr/>
        </p:nvSpPr>
        <p:spPr>
          <a:xfrm>
            <a:off x="167583" y="1744984"/>
            <a:ext cx="3511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i="1">
                <a:latin typeface="Helvetica" pitchFamily="2" charset="0"/>
              </a:rPr>
              <a:t>I bestyrelseslokalerne…</a:t>
            </a:r>
          </a:p>
        </p:txBody>
      </p:sp>
      <p:sp>
        <p:nvSpPr>
          <p:cNvPr id="20" name="Round Single Corner of Rectangle 19">
            <a:extLst>
              <a:ext uri="{FF2B5EF4-FFF2-40B4-BE49-F238E27FC236}">
                <a16:creationId xmlns:a16="http://schemas.microsoft.com/office/drawing/2014/main" id="{04DD4A8B-FAC0-8C2E-7B08-9A1ED3B48D26}"/>
              </a:ext>
            </a:extLst>
          </p:cNvPr>
          <p:cNvSpPr/>
          <p:nvPr/>
        </p:nvSpPr>
        <p:spPr>
          <a:xfrm>
            <a:off x="-1" y="2180721"/>
            <a:ext cx="12191999" cy="4780516"/>
          </a:xfrm>
          <a:prstGeom prst="round1Rect">
            <a:avLst/>
          </a:prstGeom>
          <a:solidFill>
            <a:srgbClr val="EAE6FA"/>
          </a:solidFill>
          <a:ln>
            <a:noFill/>
          </a:ln>
          <a:effectLst>
            <a:outerShdw blurRad="635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12838E3-2743-65DD-C234-A4EE92CEAA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9" t="1472" r="2210"/>
          <a:stretch/>
        </p:blipFill>
        <p:spPr>
          <a:xfrm>
            <a:off x="3266656" y="2473969"/>
            <a:ext cx="5658679" cy="4194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6782CAB9-7502-1642-61E1-470C2E6FBD2F}"/>
              </a:ext>
            </a:extLst>
          </p:cNvPr>
          <p:cNvSpPr txBox="1"/>
          <p:nvPr/>
        </p:nvSpPr>
        <p:spPr>
          <a:xfrm>
            <a:off x="10293583" y="6626968"/>
            <a:ext cx="2285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/>
              <a:t>Kilder: Dansk Industri 2024</a:t>
            </a:r>
          </a:p>
        </p:txBody>
      </p:sp>
      <p:sp>
        <p:nvSpPr>
          <p:cNvPr id="21" name="Tekstfelt 4">
            <a:extLst>
              <a:ext uri="{FF2B5EF4-FFF2-40B4-BE49-F238E27FC236}">
                <a16:creationId xmlns:a16="http://schemas.microsoft.com/office/drawing/2014/main" id="{8D6D13DA-EAA0-1352-6DD3-E345001D2D3B}"/>
              </a:ext>
            </a:extLst>
          </p:cNvPr>
          <p:cNvSpPr txBox="1"/>
          <p:nvPr/>
        </p:nvSpPr>
        <p:spPr>
          <a:xfrm>
            <a:off x="160485" y="1317896"/>
            <a:ext cx="2899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i="1">
                <a:latin typeface="Helvetica" pitchFamily="2" charset="0"/>
              </a:rPr>
              <a:t>På direktørgangen…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ED536902-8CD7-D5ED-F62C-4C761AEA15A4}"/>
              </a:ext>
            </a:extLst>
          </p:cNvPr>
          <p:cNvSpPr txBox="1">
            <a:spLocks/>
          </p:cNvSpPr>
          <p:nvPr/>
        </p:nvSpPr>
        <p:spPr>
          <a:xfrm>
            <a:off x="838198" y="288866"/>
            <a:ext cx="10515600" cy="7448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b="1">
                <a:latin typeface="Helvetica" pitchFamily="2" charset="0"/>
              </a:rPr>
              <a:t>Bygge- og anlægsbranchen er den branche </a:t>
            </a:r>
            <a:br>
              <a:rPr lang="da-DK" sz="2400" b="1">
                <a:latin typeface="Helvetica" pitchFamily="2" charset="0"/>
              </a:rPr>
            </a:br>
            <a:r>
              <a:rPr lang="da-DK" sz="2400" b="1">
                <a:latin typeface="Helvetica" pitchFamily="2" charset="0"/>
              </a:rPr>
              <a:t>hvor kvinder er mest underrepræsenteret.. </a:t>
            </a:r>
          </a:p>
        </p:txBody>
      </p:sp>
    </p:spTree>
    <p:extLst>
      <p:ext uri="{BB962C8B-B14F-4D97-AF65-F5344CB8AC3E}">
        <p14:creationId xmlns:p14="http://schemas.microsoft.com/office/powerpoint/2010/main" val="1127080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F21A7DCD-29D9-A333-3D06-6DB26B3160C7}"/>
              </a:ext>
            </a:extLst>
          </p:cNvPr>
          <p:cNvSpPr/>
          <p:nvPr/>
        </p:nvSpPr>
        <p:spPr>
          <a:xfrm>
            <a:off x="0" y="1303564"/>
            <a:ext cx="3511826" cy="490330"/>
          </a:xfrm>
          <a:prstGeom prst="round1Rect">
            <a:avLst>
              <a:gd name="adj" fmla="val 50000"/>
            </a:avLst>
          </a:prstGeom>
          <a:solidFill>
            <a:srgbClr val="C4DB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Round Single Corner of Rectangle 8">
            <a:extLst>
              <a:ext uri="{FF2B5EF4-FFF2-40B4-BE49-F238E27FC236}">
                <a16:creationId xmlns:a16="http://schemas.microsoft.com/office/drawing/2014/main" id="{8C72CB24-229B-7F92-BE8B-18C6A0D3E323}"/>
              </a:ext>
            </a:extLst>
          </p:cNvPr>
          <p:cNvSpPr/>
          <p:nvPr/>
        </p:nvSpPr>
        <p:spPr>
          <a:xfrm>
            <a:off x="-1" y="1793893"/>
            <a:ext cx="12191999" cy="5083981"/>
          </a:xfrm>
          <a:prstGeom prst="round1Rect">
            <a:avLst/>
          </a:prstGeom>
          <a:solidFill>
            <a:srgbClr val="C4DBF0"/>
          </a:solidFill>
          <a:ln>
            <a:noFill/>
          </a:ln>
          <a:effectLst>
            <a:outerShdw blurRad="635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Round Single Corner of Rectangle 10">
            <a:extLst>
              <a:ext uri="{FF2B5EF4-FFF2-40B4-BE49-F238E27FC236}">
                <a16:creationId xmlns:a16="http://schemas.microsoft.com/office/drawing/2014/main" id="{72D7CF45-0137-51F2-D191-6ACCB9E4FEB3}"/>
              </a:ext>
            </a:extLst>
          </p:cNvPr>
          <p:cNvSpPr/>
          <p:nvPr/>
        </p:nvSpPr>
        <p:spPr>
          <a:xfrm>
            <a:off x="0" y="1719056"/>
            <a:ext cx="3791416" cy="490330"/>
          </a:xfrm>
          <a:prstGeom prst="round1Rect">
            <a:avLst>
              <a:gd name="adj" fmla="val 50000"/>
            </a:avLst>
          </a:prstGeom>
          <a:solidFill>
            <a:srgbClr val="EAE6F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Round Single Corner of Rectangle 12">
            <a:extLst>
              <a:ext uri="{FF2B5EF4-FFF2-40B4-BE49-F238E27FC236}">
                <a16:creationId xmlns:a16="http://schemas.microsoft.com/office/drawing/2014/main" id="{9BCD53DE-0A34-07A1-2432-98EE004E516F}"/>
              </a:ext>
            </a:extLst>
          </p:cNvPr>
          <p:cNvSpPr/>
          <p:nvPr/>
        </p:nvSpPr>
        <p:spPr>
          <a:xfrm>
            <a:off x="-1" y="2180721"/>
            <a:ext cx="12191999" cy="4780516"/>
          </a:xfrm>
          <a:prstGeom prst="round1Rect">
            <a:avLst/>
          </a:prstGeom>
          <a:solidFill>
            <a:srgbClr val="EAE6FA"/>
          </a:solidFill>
          <a:ln>
            <a:noFill/>
          </a:ln>
          <a:effectLst>
            <a:outerShdw blurRad="635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Round Single Corner of Rectangle 13">
            <a:extLst>
              <a:ext uri="{FF2B5EF4-FFF2-40B4-BE49-F238E27FC236}">
                <a16:creationId xmlns:a16="http://schemas.microsoft.com/office/drawing/2014/main" id="{E336603D-E4F0-E89B-12E2-64C9E866A827}"/>
              </a:ext>
            </a:extLst>
          </p:cNvPr>
          <p:cNvSpPr/>
          <p:nvPr/>
        </p:nvSpPr>
        <p:spPr>
          <a:xfrm>
            <a:off x="0" y="2146760"/>
            <a:ext cx="3205866" cy="490330"/>
          </a:xfrm>
          <a:prstGeom prst="round1Rect">
            <a:avLst>
              <a:gd name="adj" fmla="val 50000"/>
            </a:avLst>
          </a:prstGeom>
          <a:solidFill>
            <a:srgbClr val="FEFAE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Tekstfelt 4">
            <a:extLst>
              <a:ext uri="{FF2B5EF4-FFF2-40B4-BE49-F238E27FC236}">
                <a16:creationId xmlns:a16="http://schemas.microsoft.com/office/drawing/2014/main" id="{E297DB5E-D76D-1275-D12D-B57323F032C5}"/>
              </a:ext>
            </a:extLst>
          </p:cNvPr>
          <p:cNvSpPr txBox="1"/>
          <p:nvPr/>
        </p:nvSpPr>
        <p:spPr>
          <a:xfrm>
            <a:off x="117922" y="2172688"/>
            <a:ext cx="3511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i="1">
                <a:latin typeface="Helvetica" pitchFamily="2" charset="0"/>
              </a:rPr>
              <a:t>Og for bordenden...</a:t>
            </a:r>
          </a:p>
        </p:txBody>
      </p:sp>
      <p:sp>
        <p:nvSpPr>
          <p:cNvPr id="16" name="Round Single Corner of Rectangle 15">
            <a:extLst>
              <a:ext uri="{FF2B5EF4-FFF2-40B4-BE49-F238E27FC236}">
                <a16:creationId xmlns:a16="http://schemas.microsoft.com/office/drawing/2014/main" id="{5DFCC79A-0C0B-9B8F-D20D-A6D7DB928201}"/>
              </a:ext>
            </a:extLst>
          </p:cNvPr>
          <p:cNvSpPr/>
          <p:nvPr/>
        </p:nvSpPr>
        <p:spPr>
          <a:xfrm>
            <a:off x="-1" y="2608425"/>
            <a:ext cx="12191999" cy="4780516"/>
          </a:xfrm>
          <a:prstGeom prst="round1Rect">
            <a:avLst/>
          </a:prstGeom>
          <a:solidFill>
            <a:srgbClr val="FEFAE6"/>
          </a:solidFill>
          <a:ln>
            <a:noFill/>
          </a:ln>
          <a:effectLst>
            <a:outerShdw blurRad="635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kstfelt 8">
            <a:extLst>
              <a:ext uri="{FF2B5EF4-FFF2-40B4-BE49-F238E27FC236}">
                <a16:creationId xmlns:a16="http://schemas.microsoft.com/office/drawing/2014/main" id="{FEAAF7D7-4554-9C16-B9F5-777F29A20359}"/>
              </a:ext>
            </a:extLst>
          </p:cNvPr>
          <p:cNvSpPr txBox="1"/>
          <p:nvPr/>
        </p:nvSpPr>
        <p:spPr>
          <a:xfrm>
            <a:off x="4060130" y="4213853"/>
            <a:ext cx="4191003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6635FF"/>
                </a:solidFill>
                <a:latin typeface="Helvetica" pitchFamily="2" charset="0"/>
              </a:rPr>
              <a:t>14 pct kvinder, </a:t>
            </a:r>
            <a:r>
              <a:rPr lang="da-DK" sz="2400" dirty="0">
                <a:latin typeface="Helvetica" pitchFamily="2" charset="0"/>
              </a:rPr>
              <a:t>er i dag bestyrelsesledere i de største byggevirksomheder</a:t>
            </a:r>
          </a:p>
          <a:p>
            <a:endParaRPr lang="da-DK" sz="1100" dirty="0">
              <a:latin typeface="Helvetica" pitchFamily="2" charset="0"/>
            </a:endParaRPr>
          </a:p>
          <a:p>
            <a:r>
              <a:rPr lang="da-DK" sz="1100" dirty="0">
                <a:latin typeface="Helvetica" pitchFamily="2" charset="0"/>
              </a:rPr>
              <a:t>Kilde: Opgørelse fra licitationen, 4. juni 2024 </a:t>
            </a:r>
            <a:endParaRPr lang="da-DK" b="1" dirty="0">
              <a:latin typeface="Helvetica" pitchFamily="2" charset="0"/>
            </a:endParaRPr>
          </a:p>
        </p:txBody>
      </p:sp>
      <p:sp>
        <p:nvSpPr>
          <p:cNvPr id="17" name="Tekstfelt 4">
            <a:extLst>
              <a:ext uri="{FF2B5EF4-FFF2-40B4-BE49-F238E27FC236}">
                <a16:creationId xmlns:a16="http://schemas.microsoft.com/office/drawing/2014/main" id="{E7353533-40F0-1918-9474-0C6503AE6DA4}"/>
              </a:ext>
            </a:extLst>
          </p:cNvPr>
          <p:cNvSpPr txBox="1"/>
          <p:nvPr/>
        </p:nvSpPr>
        <p:spPr>
          <a:xfrm>
            <a:off x="167583" y="1744984"/>
            <a:ext cx="3511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i="1">
                <a:latin typeface="Helvetica" pitchFamily="2" charset="0"/>
              </a:rPr>
              <a:t>I bestyrelseslokalerne…</a:t>
            </a:r>
          </a:p>
        </p:txBody>
      </p:sp>
      <p:sp>
        <p:nvSpPr>
          <p:cNvPr id="18" name="Tekstfelt 4">
            <a:extLst>
              <a:ext uri="{FF2B5EF4-FFF2-40B4-BE49-F238E27FC236}">
                <a16:creationId xmlns:a16="http://schemas.microsoft.com/office/drawing/2014/main" id="{5D7DD1C7-72AA-9FF6-6A6E-CB5B55239A6C}"/>
              </a:ext>
            </a:extLst>
          </p:cNvPr>
          <p:cNvSpPr txBox="1"/>
          <p:nvPr/>
        </p:nvSpPr>
        <p:spPr>
          <a:xfrm>
            <a:off x="160485" y="1317896"/>
            <a:ext cx="2899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i="1">
                <a:latin typeface="Helvetica" pitchFamily="2" charset="0"/>
              </a:rPr>
              <a:t>På direktørgangen…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7374A011-68C6-912D-10C2-341A7F1FC35D}"/>
              </a:ext>
            </a:extLst>
          </p:cNvPr>
          <p:cNvSpPr txBox="1">
            <a:spLocks/>
          </p:cNvSpPr>
          <p:nvPr/>
        </p:nvSpPr>
        <p:spPr>
          <a:xfrm>
            <a:off x="838198" y="288866"/>
            <a:ext cx="10515600" cy="7448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b="1">
                <a:latin typeface="Helvetica" pitchFamily="2" charset="0"/>
              </a:rPr>
              <a:t>Bygge- og anlægsbranchen er den branche </a:t>
            </a:r>
            <a:br>
              <a:rPr lang="da-DK" sz="2400" b="1">
                <a:latin typeface="Helvetica" pitchFamily="2" charset="0"/>
              </a:rPr>
            </a:br>
            <a:r>
              <a:rPr lang="da-DK" sz="2400" b="1">
                <a:latin typeface="Helvetica" pitchFamily="2" charset="0"/>
              </a:rPr>
              <a:t>hvor kvinder er mest underrepræsenteret.. </a:t>
            </a:r>
          </a:p>
        </p:txBody>
      </p:sp>
    </p:spTree>
    <p:extLst>
      <p:ext uri="{BB962C8B-B14F-4D97-AF65-F5344CB8AC3E}">
        <p14:creationId xmlns:p14="http://schemas.microsoft.com/office/powerpoint/2010/main" val="592673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53DCE-61C8-2FE9-8CF9-8FB165B04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C43612-76B2-6354-98F4-ACFA0060A005}"/>
              </a:ext>
            </a:extLst>
          </p:cNvPr>
          <p:cNvSpPr/>
          <p:nvPr/>
        </p:nvSpPr>
        <p:spPr>
          <a:xfrm>
            <a:off x="677" y="0"/>
            <a:ext cx="12191323" cy="6865525"/>
          </a:xfrm>
          <a:prstGeom prst="rect">
            <a:avLst/>
          </a:prstGeom>
          <a:solidFill>
            <a:srgbClr val="C4DBF0">
              <a:alpha val="72000"/>
            </a:srgbClr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018" tIns="43509" rIns="87018" bIns="43509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14"/>
              <a:t>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A06DB6F-2F4F-D331-61AC-8031B0FE5B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745363">
            <a:off x="-2750693" y="894160"/>
            <a:ext cx="8140865" cy="984031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7CBABF1-666F-5A07-F2E3-FCC0BC9B0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592997">
            <a:off x="6935146" y="-3963592"/>
            <a:ext cx="7395437" cy="1054705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E1A12C7-1E1D-D013-029F-9294D8CB194F}"/>
              </a:ext>
            </a:extLst>
          </p:cNvPr>
          <p:cNvSpPr/>
          <p:nvPr/>
        </p:nvSpPr>
        <p:spPr>
          <a:xfrm>
            <a:off x="1372991" y="1117603"/>
            <a:ext cx="9446018" cy="4541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6137D85-B6E3-2556-9F9E-B11A66F6C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237" y="1440711"/>
            <a:ext cx="8179526" cy="3976577"/>
          </a:xfrm>
        </p:spPr>
        <p:txBody>
          <a:bodyPr>
            <a:normAutofit/>
          </a:bodyPr>
          <a:lstStyle/>
          <a:p>
            <a:pPr algn="ctr"/>
            <a:r>
              <a:rPr lang="da-DK" sz="3000"/>
              <a:t>Myte: </a:t>
            </a:r>
            <a:br>
              <a:rPr lang="da-DK" sz="3000">
                <a:solidFill>
                  <a:srgbClr val="6635FF"/>
                </a:solidFill>
              </a:rPr>
            </a:br>
            <a:r>
              <a:rPr lang="da-DK" sz="3000">
                <a:solidFill>
                  <a:srgbClr val="6635FF"/>
                </a:solidFill>
              </a:rPr>
              <a:t>”</a:t>
            </a:r>
            <a:r>
              <a:rPr lang="da-DK" sz="3000" i="1">
                <a:solidFill>
                  <a:srgbClr val="6635FF"/>
                </a:solidFill>
              </a:rPr>
              <a:t>Kvinder er ikke interesseret i topledelse</a:t>
            </a:r>
            <a:r>
              <a:rPr lang="da-DK" sz="3000">
                <a:solidFill>
                  <a:srgbClr val="6635FF"/>
                </a:solidFill>
              </a:rPr>
              <a:t>”</a:t>
            </a:r>
            <a:br>
              <a:rPr lang="da-DK" sz="3000">
                <a:solidFill>
                  <a:srgbClr val="6635FF"/>
                </a:solidFill>
              </a:rPr>
            </a:br>
            <a:r>
              <a:rPr lang="da-DK" sz="3000" i="1">
                <a:solidFill>
                  <a:srgbClr val="6635FF"/>
                </a:solidFill>
              </a:rPr>
              <a:t>”Og da slet ikke i byggeriet”</a:t>
            </a:r>
            <a:br>
              <a:rPr lang="da-DK" sz="3000"/>
            </a:br>
            <a:br>
              <a:rPr lang="da-DK" sz="3000"/>
            </a:br>
            <a:r>
              <a:rPr lang="da-DK" sz="3000"/>
              <a:t>En undersøgelse fra </a:t>
            </a:r>
            <a:r>
              <a:rPr lang="da-DK" sz="3000" err="1"/>
              <a:t>Catalyst</a:t>
            </a:r>
            <a:r>
              <a:rPr lang="da-DK" sz="3000"/>
              <a:t> og </a:t>
            </a:r>
            <a:r>
              <a:rPr lang="da-DK" sz="3000" err="1"/>
              <a:t>McKinsey</a:t>
            </a:r>
            <a:r>
              <a:rPr lang="da-DK" sz="3000"/>
              <a:t> &amp; Company, viser at kvinder </a:t>
            </a:r>
            <a:r>
              <a:rPr lang="da-DK" sz="3000">
                <a:solidFill>
                  <a:srgbClr val="6635FF"/>
                </a:solidFill>
              </a:rPr>
              <a:t>lige så ofte som mænd </a:t>
            </a:r>
            <a:r>
              <a:rPr lang="da-DK" sz="3000"/>
              <a:t>udtrykker ambitioner om at nå topledelse.</a:t>
            </a:r>
          </a:p>
        </p:txBody>
      </p:sp>
    </p:spTree>
    <p:extLst>
      <p:ext uri="{BB962C8B-B14F-4D97-AF65-F5344CB8AC3E}">
        <p14:creationId xmlns:p14="http://schemas.microsoft.com/office/powerpoint/2010/main" val="543509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C7D072-D7D7-5E75-0CB2-DF94C3A2D47E}"/>
              </a:ext>
            </a:extLst>
          </p:cNvPr>
          <p:cNvSpPr/>
          <p:nvPr/>
        </p:nvSpPr>
        <p:spPr>
          <a:xfrm>
            <a:off x="0" y="0"/>
            <a:ext cx="12192000" cy="6897749"/>
          </a:xfrm>
          <a:prstGeom prst="rect">
            <a:avLst/>
          </a:prstGeom>
          <a:solidFill>
            <a:srgbClr val="E2F6EE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6">
              <a:solidFill>
                <a:srgbClr val="E2F6EE"/>
              </a:solidFill>
            </a:endParaRPr>
          </a:p>
        </p:txBody>
      </p:sp>
      <p:pic>
        <p:nvPicPr>
          <p:cNvPr id="8" name="Billede 7" descr="Et billede, der indeholder udendørs, tøj, sky, arbejdstøj&#10;&#10;Indhold genereret af kunstig intelligens kan være forkert.">
            <a:extLst>
              <a:ext uri="{FF2B5EF4-FFF2-40B4-BE49-F238E27FC236}">
                <a16:creationId xmlns:a16="http://schemas.microsoft.com/office/drawing/2014/main" id="{2659ADFE-0065-1127-F6B9-1529557CC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9" name="Billede 8" descr="Et billede, der indeholder arbejdstøj, tøj, person, Arbejder&#10;&#10;Indhold genereret af kunstig intelligens kan være forkert.">
            <a:extLst>
              <a:ext uri="{FF2B5EF4-FFF2-40B4-BE49-F238E27FC236}">
                <a16:creationId xmlns:a16="http://schemas.microsoft.com/office/drawing/2014/main" id="{48F08AC1-11CE-BC2B-07B8-99EE24161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>
            <a:fillRect/>
          </a:stretch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96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68D0F1657206B45AE5AC98540CF1230" ma:contentTypeVersion="21" ma:contentTypeDescription="Opret et nyt dokument." ma:contentTypeScope="" ma:versionID="b7af1db8dbef55f6a1062f8d808fdb73">
  <xsd:schema xmlns:xsd="http://www.w3.org/2001/XMLSchema" xmlns:xs="http://www.w3.org/2001/XMLSchema" xmlns:p="http://schemas.microsoft.com/office/2006/metadata/properties" xmlns:ns1="http://schemas.microsoft.com/sharepoint/v3" xmlns:ns2="be0e1811-c898-4fbe-a723-c91565ab7097" xmlns:ns3="13bd0aa8-173e-4079-9643-805ab4f0014e" targetNamespace="http://schemas.microsoft.com/office/2006/metadata/properties" ma:root="true" ma:fieldsID="c5127a9626dc694cec5ff12b4131c2f4" ns1:_="" ns2:_="" ns3:_="">
    <xsd:import namespace="http://schemas.microsoft.com/sharepoint/v3"/>
    <xsd:import namespace="be0e1811-c898-4fbe-a723-c91565ab7097"/>
    <xsd:import namespace="13bd0aa8-173e-4079-9643-805ab4f001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Egenskaber for Unified Compliance Policy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Handling for Unified Compliance Policy-grænseflad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0e1811-c898-4fbe-a723-c91565ab70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682abd49-aebb-4749-9d06-07f105f700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d0aa8-173e-4079-9643-805ab4f0014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da4cce7-3174-4f4c-97cc-a495f07b87c8}" ma:internalName="TaxCatchAll" ma:showField="CatchAllData" ma:web="13bd0aa8-173e-4079-9643-805ab4f001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0e1811-c898-4fbe-a723-c91565ab7097">
      <Terms xmlns="http://schemas.microsoft.com/office/infopath/2007/PartnerControls"/>
    </lcf76f155ced4ddcb4097134ff3c332f>
    <_ip_UnifiedCompliancePolicyUIAction xmlns="http://schemas.microsoft.com/sharepoint/v3" xsi:nil="true"/>
    <TaxCatchAll xmlns="13bd0aa8-173e-4079-9643-805ab4f0014e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00BBBF0-3DA3-4491-A6D5-87F66104F41E}">
  <ds:schemaRefs>
    <ds:schemaRef ds:uri="13bd0aa8-173e-4079-9643-805ab4f0014e"/>
    <ds:schemaRef ds:uri="be0e1811-c898-4fbe-a723-c91565ab70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3030523-A7C8-4986-AF92-32BE7261E8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B83DA5-00B9-400B-86E5-6623D5499CF5}">
  <ds:schemaRefs>
    <ds:schemaRef ds:uri="13bd0aa8-173e-4079-9643-805ab4f0014e"/>
    <ds:schemaRef ds:uri="be0e1811-c898-4fbe-a723-c91565ab7097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1214</Words>
  <Application>Microsoft Office PowerPoint</Application>
  <PresentationFormat>Widescreen</PresentationFormat>
  <Paragraphs>128</Paragraphs>
  <Slides>18</Slides>
  <Notes>15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Helvetica</vt:lpstr>
      <vt:lpstr>Wingdings</vt:lpstr>
      <vt:lpstr>Office-tema</vt:lpstr>
      <vt:lpstr>Diversitet starter med  bestyrelse og topledelse  </vt:lpstr>
      <vt:lpstr>PowerPoint-præsentation</vt:lpstr>
      <vt:lpstr>PowerPoint-præsentation</vt:lpstr>
      <vt:lpstr>Det trælse faktum. Skal vi for alvor rykke på statistikken, skal vi selv rykke os</vt:lpstr>
      <vt:lpstr>PowerPoint-præsentation</vt:lpstr>
      <vt:lpstr>PowerPoint-præsentation</vt:lpstr>
      <vt:lpstr>PowerPoint-præsentation</vt:lpstr>
      <vt:lpstr>Myte:  ”Kvinder er ikke interesseret i topledelse” ”Og da slet ikke i byggeriet”  En undersøgelse fra Catalyst og McKinsey &amp; Company, viser at kvinder lige så ofte som mænd udtrykker ambitioner om at nå topledelse.</vt:lpstr>
      <vt:lpstr>PowerPoint-præsentation</vt:lpstr>
      <vt:lpstr>De største barrierer for kvinder  i bestyrelser og topledelse</vt:lpstr>
      <vt:lpstr>Mængden af ikke forfremmende  arbejde laver benspænd på hele rejsen</vt:lpstr>
      <vt:lpstr>Ikke forfremmende arbejde på byggepladsen</vt:lpstr>
      <vt:lpstr>Og alle ved det </vt:lpstr>
      <vt:lpstr>Hvordan ændrer vi status quo?</vt:lpstr>
      <vt:lpstr>Anbefalinger til at modvirke barrierer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 Dahl</dc:creator>
  <cp:lastModifiedBy>Luna Nikita Rasmussen</cp:lastModifiedBy>
  <cp:revision>1</cp:revision>
  <dcterms:created xsi:type="dcterms:W3CDTF">2025-04-07T13:07:16Z</dcterms:created>
  <dcterms:modified xsi:type="dcterms:W3CDTF">2025-06-02T11:04:45Z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0x010100C68D0F1657206B45AE5AC98540CF1230</vt:lpwstr>
  </property>
  <property fmtid="{D5CDD505-2E9C-101B-9397-08002B2CF9AE}" pid="3" name="MediaServiceImageTags">
    <vt:lpwstr/>
  </property>
</Properties>
</file>